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259" r:id="rId6"/>
    <p:sldId id="261" r:id="rId7"/>
    <p:sldId id="262" r:id="rId8"/>
    <p:sldId id="25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15115-F107-4ACA-A56C-CCA5A1DF61EF}" v="7" dt="2024-07-19T05:40:04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7615"/>
  </p:normalViewPr>
  <p:slideViewPr>
    <p:cSldViewPr snapToGrid="0" snapToObjects="1">
      <p:cViewPr varScale="1">
        <p:scale>
          <a:sx n="111" d="100"/>
          <a:sy n="111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5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ta van Eerde" userId="62b8aade-827c-4d32-b2b8-25a723c73f92" providerId="ADAL" clId="{93515115-F107-4ACA-A56C-CCA5A1DF61EF}"/>
    <pc:docChg chg="custSel modSld">
      <pc:chgData name="Rosita van Eerde" userId="62b8aade-827c-4d32-b2b8-25a723c73f92" providerId="ADAL" clId="{93515115-F107-4ACA-A56C-CCA5A1DF61EF}" dt="2024-07-19T05:39:30.585" v="90" actId="1076"/>
      <pc:docMkLst>
        <pc:docMk/>
      </pc:docMkLst>
      <pc:sldChg chg="addSp delSp modSp mod">
        <pc:chgData name="Rosita van Eerde" userId="62b8aade-827c-4d32-b2b8-25a723c73f92" providerId="ADAL" clId="{93515115-F107-4ACA-A56C-CCA5A1DF61EF}" dt="2024-07-19T05:39:30.585" v="90" actId="1076"/>
        <pc:sldMkLst>
          <pc:docMk/>
          <pc:sldMk cId="2788261750" sldId="256"/>
        </pc:sldMkLst>
        <pc:picChg chg="del">
          <ac:chgData name="Rosita van Eerde" userId="62b8aade-827c-4d32-b2b8-25a723c73f92" providerId="ADAL" clId="{93515115-F107-4ACA-A56C-CCA5A1DF61EF}" dt="2024-07-19T05:37:15.347" v="15" actId="478"/>
          <ac:picMkLst>
            <pc:docMk/>
            <pc:sldMk cId="2788261750" sldId="256"/>
            <ac:picMk id="3" creationId="{D01FCEA7-E03F-E40A-B8D8-358C1AD61792}"/>
          </ac:picMkLst>
        </pc:picChg>
        <pc:picChg chg="add mod">
          <ac:chgData name="Rosita van Eerde" userId="62b8aade-827c-4d32-b2b8-25a723c73f92" providerId="ADAL" clId="{93515115-F107-4ACA-A56C-CCA5A1DF61EF}" dt="2024-07-19T05:39:30.585" v="90" actId="1076"/>
          <ac:picMkLst>
            <pc:docMk/>
            <pc:sldMk cId="2788261750" sldId="256"/>
            <ac:picMk id="4" creationId="{B55DBEC3-FB68-B41E-C74E-AF9DA4B504C4}"/>
          </ac:picMkLst>
        </pc:picChg>
      </pc:sldChg>
      <pc:sldChg chg="addSp delSp modSp mod">
        <pc:chgData name="Rosita van Eerde" userId="62b8aade-827c-4d32-b2b8-25a723c73f92" providerId="ADAL" clId="{93515115-F107-4ACA-A56C-CCA5A1DF61EF}" dt="2024-07-19T05:36:26.809" v="7" actId="1076"/>
        <pc:sldMkLst>
          <pc:docMk/>
          <pc:sldMk cId="3372851617" sldId="259"/>
        </pc:sldMkLst>
        <pc:picChg chg="add mod">
          <ac:chgData name="Rosita van Eerde" userId="62b8aade-827c-4d32-b2b8-25a723c73f92" providerId="ADAL" clId="{93515115-F107-4ACA-A56C-CCA5A1DF61EF}" dt="2024-07-19T05:36:26.809" v="7" actId="1076"/>
          <ac:picMkLst>
            <pc:docMk/>
            <pc:sldMk cId="3372851617" sldId="259"/>
            <ac:picMk id="3" creationId="{E0C420A1-7C2A-4F1B-4B2F-80B271D5FBB5}"/>
          </ac:picMkLst>
        </pc:picChg>
        <pc:picChg chg="del">
          <ac:chgData name="Rosita van Eerde" userId="62b8aade-827c-4d32-b2b8-25a723c73f92" providerId="ADAL" clId="{93515115-F107-4ACA-A56C-CCA5A1DF61EF}" dt="2024-07-19T05:35:44.993" v="0" actId="478"/>
          <ac:picMkLst>
            <pc:docMk/>
            <pc:sldMk cId="3372851617" sldId="259"/>
            <ac:picMk id="4" creationId="{448771BC-F4DE-46BB-E8FD-2B9DD9FA1AF0}"/>
          </ac:picMkLst>
        </pc:picChg>
      </pc:sldChg>
      <pc:sldChg chg="addSp delSp modSp mod">
        <pc:chgData name="Rosita van Eerde" userId="62b8aade-827c-4d32-b2b8-25a723c73f92" providerId="ADAL" clId="{93515115-F107-4ACA-A56C-CCA5A1DF61EF}" dt="2024-07-19T05:37:01.301" v="13" actId="1076"/>
        <pc:sldMkLst>
          <pc:docMk/>
          <pc:sldMk cId="884889007" sldId="261"/>
        </pc:sldMkLst>
        <pc:picChg chg="add mod">
          <ac:chgData name="Rosita van Eerde" userId="62b8aade-827c-4d32-b2b8-25a723c73f92" providerId="ADAL" clId="{93515115-F107-4ACA-A56C-CCA5A1DF61EF}" dt="2024-07-19T05:37:01.301" v="13" actId="1076"/>
          <ac:picMkLst>
            <pc:docMk/>
            <pc:sldMk cId="884889007" sldId="261"/>
            <ac:picMk id="3" creationId="{334832A0-9CBE-57FB-4D59-732D88A422BF}"/>
          </ac:picMkLst>
        </pc:picChg>
        <pc:picChg chg="del">
          <ac:chgData name="Rosita van Eerde" userId="62b8aade-827c-4d32-b2b8-25a723c73f92" providerId="ADAL" clId="{93515115-F107-4ACA-A56C-CCA5A1DF61EF}" dt="2024-07-19T05:36:33.675" v="8" actId="478"/>
          <ac:picMkLst>
            <pc:docMk/>
            <pc:sldMk cId="884889007" sldId="261"/>
            <ac:picMk id="4" creationId="{448771BC-F4DE-46BB-E8FD-2B9DD9FA1AF0}"/>
          </ac:picMkLst>
        </pc:picChg>
      </pc:sldChg>
      <pc:sldChg chg="addSp delSp modSp mod">
        <pc:chgData name="Rosita van Eerde" userId="62b8aade-827c-4d32-b2b8-25a723c73f92" providerId="ADAL" clId="{93515115-F107-4ACA-A56C-CCA5A1DF61EF}" dt="2024-07-19T05:38:39.728" v="85" actId="1076"/>
        <pc:sldMkLst>
          <pc:docMk/>
          <pc:sldMk cId="4169926872" sldId="262"/>
        </pc:sldMkLst>
        <pc:spChg chg="mod">
          <ac:chgData name="Rosita van Eerde" userId="62b8aade-827c-4d32-b2b8-25a723c73f92" providerId="ADAL" clId="{93515115-F107-4ACA-A56C-CCA5A1DF61EF}" dt="2024-07-19T05:37:53.725" v="78" actId="20577"/>
          <ac:spMkLst>
            <pc:docMk/>
            <pc:sldMk cId="4169926872" sldId="262"/>
            <ac:spMk id="12" creationId="{4F0755B2-A0BE-C563-3AA2-3849B0BED98D}"/>
          </ac:spMkLst>
        </pc:spChg>
        <pc:picChg chg="add mod modCrop">
          <ac:chgData name="Rosita van Eerde" userId="62b8aade-827c-4d32-b2b8-25a723c73f92" providerId="ADAL" clId="{93515115-F107-4ACA-A56C-CCA5A1DF61EF}" dt="2024-07-19T05:38:39.728" v="85" actId="1076"/>
          <ac:picMkLst>
            <pc:docMk/>
            <pc:sldMk cId="4169926872" sldId="262"/>
            <ac:picMk id="3" creationId="{934B5085-309C-D815-B933-E0CF434AD606}"/>
          </ac:picMkLst>
        </pc:picChg>
        <pc:picChg chg="del">
          <ac:chgData name="Rosita van Eerde" userId="62b8aade-827c-4d32-b2b8-25a723c73f92" providerId="ADAL" clId="{93515115-F107-4ACA-A56C-CCA5A1DF61EF}" dt="2024-07-19T05:37:09.627" v="14" actId="478"/>
          <ac:picMkLst>
            <pc:docMk/>
            <pc:sldMk cId="4169926872" sldId="262"/>
            <ac:picMk id="4" creationId="{448771BC-F4DE-46BB-E8FD-2B9DD9FA1A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C2F31-726D-F24A-95F5-82AF5F1B01CB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6810-D6D7-F446-B3CB-C1765A9DA4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59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21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389B7-55C1-0944-8592-B839BBD7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1043C0-5FBA-154D-8AA1-CB34D7C2B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FFE312-E981-BB47-8570-1D578DB4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E9D226-0EEC-2C46-A3AB-55E69ADA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8218C3-8A16-184C-A4C1-A39992FA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22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968F93-D83F-6A46-B47D-2ABFB1DA4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304751-CCCE-E445-97B1-7A1D6E932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7EBA88-677C-A14D-86E2-3EC07042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4B199-F514-684E-9BDF-4A5CEC96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454790-F5B5-B243-8564-CED34BBC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27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743CDA1-4D51-D941-BDFE-3D94E36C5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038"/>
            <a:ext cx="9144000" cy="6289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173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36727-3CC9-224A-A5AB-3B55CAD6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F4DEE8-7578-4542-BB2B-7E5C9D3D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65DBC5-F303-FE44-BD71-A8C2BD20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6997EA-437F-CF49-997A-E6182541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5A21C2-B7D5-9F4A-AEF0-9B3509EC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71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A68A24-BE34-1D41-9CB2-552D4A86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6F0AA3-5397-3446-8FDB-AA7F1561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B1C1C3-FA63-F443-9846-C5C21E45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C2533-6590-CA4C-920E-3BE43A76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10ABA3-8C01-8545-8982-F0C80765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87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7BBA8-32F6-1942-B44F-08A11061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CF9F1-1CDA-0C43-AA50-343986566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F9DD2F-4C5E-6E4E-907F-FCB5D95D6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29D886-B59F-E24B-AB7E-4F2C04A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317F55-5111-D844-9366-4D88A290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F7B47F-95B5-C24A-B0FF-5DBD0526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18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6270B-93DB-4A47-9526-BD6F2E5F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13502B-8035-384F-BB71-1683A35B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9B74C8-E245-5443-AAC0-8F1DA460B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5FCDBE-D004-694C-B769-8EA8176CF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2389B2-6E0F-6C4F-8585-E96258367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9F21615-673F-6F4A-BFCC-9612A275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CB4227-6B04-D24A-A7B2-C9D71A32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D5BA095-7F80-3B4B-8D9B-9F39A8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04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7CC73-1152-884F-B027-57EB6222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EE0A3D-F33E-E941-BB0D-338FBBF5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3C1855D-71C0-7D45-8B04-EE38924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C3A423-89C7-1F41-96A4-2FD1AEA7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842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F3D8DB-FACE-C64C-89CC-4938ABB7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CC71E1-5997-9749-9877-35DFEAEB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75CDA5-973B-8947-997C-811B6854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19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49BAA-B408-AA45-B303-2E4458A9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B50F6C-898D-9144-BDA0-42ACB4ACB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03C917-1C05-CE49-B27E-56BAD9870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ACC191-1515-2F40-8227-B0356AB4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56E4A1-695E-B34E-B0C8-2D8CE0D5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BB331F-064D-3741-9091-066B835B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0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1954C-9EF1-2C41-8772-8825B9F15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FE7A23-B21C-5945-AAA3-A60D248D8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E1362-1287-5A4A-A9DD-556C241C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A1E57A-52D6-5E48-91BC-DEE6C3C8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50EAA2-7099-9D48-AA6B-0F9E1667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25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87076-511E-9048-BE03-E7AABEC0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BDA513-8F47-3943-AA57-0C5C86779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ED1CDD-7102-3C4A-9591-1954095EF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4B0B92-A60E-7340-AC7E-17082928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32F055-C700-2849-A272-89107FBC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B53274-4DA9-4845-9DB0-F8CD1818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24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E4B36-9CAC-5F4F-8FCD-4BF4525F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213160-F4DF-834E-BA9A-F617E175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FF6CFD-C2AA-7E43-A193-730D6877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376260-DF8C-8149-A8DF-3753AC80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D6E70-87FA-8242-9A36-0F7D2BF7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141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7EF33D-2B87-844C-BCC0-F4BE828A7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5BB1F3-3B4E-D147-ABCF-315470524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AD4D37-D6F3-AA46-AE53-6DF3167C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BA26D-2D59-3740-BD1B-12AA6DD177EF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64D674-CA10-A443-BF1C-B51D2E04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E47AE8-0D49-D24F-BF61-2138DCD8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F94976-AB54-4942-A6E9-D8D13BAD54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1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2CBA27-D400-1B4B-98A3-AC15AB10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DD7AD-0F7C-704A-8340-E60F958C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311ED-F016-6147-8711-49A8B51FE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8D09A-1B82-F444-B0CD-E75BD9512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364153-9195-2642-9B2B-AF195EA8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14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CACA5-FA5C-4E4B-B1D8-6D08859C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B5585A-9FB0-BA47-95C5-1C6E8EB2D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F0DC44-0AB5-7B41-B8ED-70C6178D3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084C04-3679-4F4A-AAEE-CBD10EBE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99A94-1916-5A45-8442-23DA748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84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989F8-66A9-E745-82D6-5249F3FF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355473-EB9A-7148-8A5A-41960E2D9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E7F78E-25D9-EF4C-B25B-BEC94957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14EC25-3202-874D-9B65-D69E600E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885DBC-6321-7F4D-AC20-866CFC19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E17EC0-5F6F-0D47-A6F8-5AEECEC6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C4B70-8D9C-B844-A212-BBE1CE42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8AC720-492C-AF48-B0BB-F450775B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F843ED-DB0B-6447-9046-3BCCD986D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91E455-9AEE-8F40-A8DA-7C2A2EDED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1A44B5-19F0-9742-82C1-7C26B2010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3819C6D-64B1-3342-899A-739CA4DE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65AFD54-37C3-9F4C-AB3D-6AA03611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436DE61-D86F-C44C-AB32-32B636FF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9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A8CAF-05A5-ED46-9747-380D4D4F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339082-C919-CC40-A966-70457164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BCB075-73C4-7643-A1FC-900AC57A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80B71E-BB29-7241-8B5A-8DE343C9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7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97A57-6549-8545-98A4-69425DC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E8D353-8BDD-194E-8896-876936EF1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62367D-8568-8C4A-9927-C189E5444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5AA8E4-C2F8-5542-9100-3EC9BFF0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B9E98B-7D58-E045-994F-3095F709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537951-235A-5B48-8A71-8D854962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2138F-575C-8B44-A4F2-6D493CFE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71617C-66FB-2042-A17C-89A1EE65A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4CFEEE-DA78-7E45-893A-3F4D154EA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CDEBC2-E6C7-444B-95E2-D8A39F4D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2CDFFA-3B46-8D42-80F8-DDF7A45AF338}" type="datetimeFigureOut">
              <a:rPr lang="nl-NL" smtClean="0"/>
              <a:t>19-7-2024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1FFEE3-77A2-D841-9FA3-37BF0B88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BB2578-D191-194D-B5D9-6E42DC5C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9FDAE8-5CED-DD44-9002-DE7768F92B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8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22981A-0A9E-D045-82D9-D12D750CF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241" y="2693988"/>
            <a:ext cx="10515600" cy="2900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60E231E-4684-494C-9F61-0C2DAB0E5E35}"/>
              </a:ext>
            </a:extLst>
          </p:cNvPr>
          <p:cNvSpPr/>
          <p:nvPr userDrawn="1"/>
        </p:nvSpPr>
        <p:spPr>
          <a:xfrm>
            <a:off x="8647745" y="212586"/>
            <a:ext cx="2944367" cy="854751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3999" rtlCol="0" anchor="ctr"/>
          <a:lstStyle/>
          <a:p>
            <a:pPr algn="ctr"/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459014F-6824-AD42-8738-D21DB87BCEC9}"/>
              </a:ext>
            </a:extLst>
          </p:cNvPr>
          <p:cNvSpPr/>
          <p:nvPr userDrawn="1"/>
        </p:nvSpPr>
        <p:spPr>
          <a:xfrm>
            <a:off x="157655" y="6010976"/>
            <a:ext cx="11849363" cy="694418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itel 5">
            <a:extLst>
              <a:ext uri="{FF2B5EF4-FFF2-40B4-BE49-F238E27FC236}">
                <a16:creationId xmlns:a16="http://schemas.microsoft.com/office/drawing/2014/main" id="{3AC86335-66D4-744A-A169-C1BC973F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4108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BC18AAF0-B3B6-E041-BBF5-FA06098243DE}"/>
              </a:ext>
            </a:extLst>
          </p:cNvPr>
          <p:cNvSpPr/>
          <p:nvPr userDrawn="1"/>
        </p:nvSpPr>
        <p:spPr>
          <a:xfrm>
            <a:off x="0" y="-1409075"/>
            <a:ext cx="12192000" cy="7360170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B2D2657-624C-814B-A98F-2FF73AC2386A}"/>
              </a:ext>
            </a:extLst>
          </p:cNvPr>
          <p:cNvSpPr/>
          <p:nvPr userDrawn="1"/>
        </p:nvSpPr>
        <p:spPr>
          <a:xfrm>
            <a:off x="0" y="3807502"/>
            <a:ext cx="12192000" cy="3050499"/>
          </a:xfrm>
          <a:prstGeom prst="rect">
            <a:avLst/>
          </a:prstGeom>
          <a:blipFill dpi="0"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78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F756-AD33-7ADA-3F10-94A45E7DF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6">
            <a:extLst>
              <a:ext uri="{FF2B5EF4-FFF2-40B4-BE49-F238E27FC236}">
                <a16:creationId xmlns:a16="http://schemas.microsoft.com/office/drawing/2014/main" id="{4F0755B2-A0BE-C563-3AA2-3849B0BED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393" y="706115"/>
            <a:ext cx="4810466" cy="4901312"/>
          </a:xfrm>
        </p:spPr>
        <p:txBody>
          <a:bodyPr>
            <a:noAutofit/>
          </a:bodyPr>
          <a:lstStyle/>
          <a:p>
            <a:pPr algn="l"/>
            <a:r>
              <a:rPr lang="nl-NL" b="1" dirty="0">
                <a:latin typeface="Century Gothic" panose="020B0502020202020204" pitchFamily="34" charset="0"/>
              </a:rPr>
              <a:t>Geef een vliegende start!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algn="l"/>
            <a:r>
              <a:rPr lang="nl-NL" sz="2000" dirty="0">
                <a:latin typeface="Century Gothic" panose="020B0502020202020204" pitchFamily="34" charset="0"/>
              </a:rPr>
              <a:t>Situatie van boer Andre uit Mozambique: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Mislukte oogsten voor klimaatverandering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Geen eten voor zijn gezin 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Geen geld om zijn dochter naar school te kunnen laten gaan</a:t>
            </a:r>
          </a:p>
          <a:p>
            <a:pPr marL="342900" indent="-342900" algn="l">
              <a:buBlip>
                <a:blip r:embed="rId2"/>
              </a:buBlip>
            </a:pPr>
            <a:endParaRPr lang="nl-NL" sz="2000" dirty="0">
              <a:latin typeface="Century Gothic" panose="020B0502020202020204" pitchFamily="34" charset="0"/>
            </a:endParaRPr>
          </a:p>
        </p:txBody>
      </p:sp>
      <p:pic>
        <p:nvPicPr>
          <p:cNvPr id="3" name="Afbeelding 2" descr="Afbeelding met persoon, buitenshuis, kleding, plant&#10;&#10;Automatisch gegenereerde beschrijving">
            <a:extLst>
              <a:ext uri="{FF2B5EF4-FFF2-40B4-BE49-F238E27FC236}">
                <a16:creationId xmlns:a16="http://schemas.microsoft.com/office/drawing/2014/main" id="{E0C420A1-7C2A-4F1B-4B2F-80B271D5FBB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133" y="1356771"/>
            <a:ext cx="54013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F756-AD33-7ADA-3F10-94A45E7DF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6">
            <a:extLst>
              <a:ext uri="{FF2B5EF4-FFF2-40B4-BE49-F238E27FC236}">
                <a16:creationId xmlns:a16="http://schemas.microsoft.com/office/drawing/2014/main" id="{4F0755B2-A0BE-C563-3AA2-3849B0BED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393" y="706114"/>
            <a:ext cx="4810466" cy="5039077"/>
          </a:xfrm>
        </p:spPr>
        <p:txBody>
          <a:bodyPr>
            <a:noAutofit/>
          </a:bodyPr>
          <a:lstStyle/>
          <a:p>
            <a:pPr algn="l"/>
            <a:r>
              <a:rPr lang="nl-NL" b="1" dirty="0">
                <a:latin typeface="Century Gothic" panose="020B0502020202020204" pitchFamily="34" charset="0"/>
              </a:rPr>
              <a:t>Geef een vliegende start!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algn="l"/>
            <a:r>
              <a:rPr lang="nl-NL" sz="2000" dirty="0">
                <a:latin typeface="Century Gothic" panose="020B0502020202020204" pitchFamily="34" charset="0"/>
              </a:rPr>
              <a:t>Drastische verandering door </a:t>
            </a:r>
            <a:r>
              <a:rPr lang="nl-NL" sz="2000" dirty="0" err="1">
                <a:latin typeface="Century Gothic" panose="020B0502020202020204" pitchFamily="34" charset="0"/>
              </a:rPr>
              <a:t>Sasso</a:t>
            </a:r>
            <a:r>
              <a:rPr lang="nl-NL" sz="2000" dirty="0">
                <a:latin typeface="Century Gothic" panose="020B0502020202020204" pitchFamily="34" charset="0"/>
              </a:rPr>
              <a:t>-kippen: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Sterke kippen die goed aanpassen aan het klimaat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Leggen veel eieren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Hebben veel vlees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algn="l"/>
            <a:r>
              <a:rPr lang="nl-NL" sz="2000" dirty="0">
                <a:latin typeface="Century Gothic" panose="020B0502020202020204" pitchFamily="34" charset="0"/>
              </a:rPr>
              <a:t>Hierdoor verdient boer Andre genoeg geld om eten te kopen voor zijn gezin en om zijn dochter naar school te laten gaan!</a:t>
            </a:r>
          </a:p>
        </p:txBody>
      </p:sp>
      <p:pic>
        <p:nvPicPr>
          <p:cNvPr id="3" name="Afbeelding 2" descr="Afbeelding met vogel, hoendervogel, kam, pluimvee&#10;&#10;Automatisch gegenereerde beschrijving">
            <a:extLst>
              <a:ext uri="{FF2B5EF4-FFF2-40B4-BE49-F238E27FC236}">
                <a16:creationId xmlns:a16="http://schemas.microsoft.com/office/drawing/2014/main" id="{334832A0-9CBE-57FB-4D59-732D88A422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777" y="1539090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8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8F756-AD33-7ADA-3F10-94A45E7DF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6">
            <a:extLst>
              <a:ext uri="{FF2B5EF4-FFF2-40B4-BE49-F238E27FC236}">
                <a16:creationId xmlns:a16="http://schemas.microsoft.com/office/drawing/2014/main" id="{4F0755B2-A0BE-C563-3AA2-3849B0BED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393" y="706115"/>
            <a:ext cx="4810466" cy="4901312"/>
          </a:xfrm>
        </p:spPr>
        <p:txBody>
          <a:bodyPr>
            <a:noAutofit/>
          </a:bodyPr>
          <a:lstStyle/>
          <a:p>
            <a:pPr algn="l"/>
            <a:r>
              <a:rPr lang="nl-NL" b="1" dirty="0">
                <a:latin typeface="Century Gothic" panose="020B0502020202020204" pitchFamily="34" charset="0"/>
              </a:rPr>
              <a:t>Geef een vliegende start!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algn="l"/>
            <a:r>
              <a:rPr lang="nl-NL" sz="2000" dirty="0">
                <a:latin typeface="Century Gothic" panose="020B0502020202020204" pitchFamily="34" charset="0"/>
              </a:rPr>
              <a:t>Dorcas stimuleert mensen zoals boer Andre een eigen onderneming als bijvoorbeeld timmerman, kapper, kledingmaker en lasser op te zetten door: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Trainingen te geven</a:t>
            </a: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Materiële en financiële hulp te bieden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algn="l"/>
            <a:r>
              <a:rPr lang="nl-NL" sz="2000" dirty="0">
                <a:latin typeface="Century Gothic" panose="020B0502020202020204" pitchFamily="34" charset="0"/>
              </a:rPr>
              <a:t>Uw steun creëert nieuwe kans en draagt bij aan een beter leven voor mensen in nood!</a:t>
            </a:r>
          </a:p>
        </p:txBody>
      </p:sp>
      <p:pic>
        <p:nvPicPr>
          <p:cNvPr id="3" name="Afbeelding 2" descr="Afbeelding met Menselijk gezicht, persoon, person, kleding&#10;&#10;Automatisch gegenereerde beschrijving">
            <a:extLst>
              <a:ext uri="{FF2B5EF4-FFF2-40B4-BE49-F238E27FC236}">
                <a16:creationId xmlns:a16="http://schemas.microsoft.com/office/drawing/2014/main" id="{934B5085-309C-D815-B933-E0CF434AD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3" y="1629000"/>
            <a:ext cx="51595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6">
            <a:extLst>
              <a:ext uri="{FF2B5EF4-FFF2-40B4-BE49-F238E27FC236}">
                <a16:creationId xmlns:a16="http://schemas.microsoft.com/office/drawing/2014/main" id="{8DF549BE-4E73-624C-7D62-95000B81E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506" y="995881"/>
            <a:ext cx="4700543" cy="4997513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latin typeface="Century Gothic" panose="020B0502020202020204" pitchFamily="34" charset="0"/>
              </a:rPr>
              <a:t>Geef een vliegende start!</a:t>
            </a:r>
          </a:p>
          <a:p>
            <a:pPr marL="342900" indent="-342900" algn="l">
              <a:buBlip>
                <a:blip r:embed="rId2"/>
              </a:buBlip>
            </a:pPr>
            <a:endParaRPr lang="nl-NL" sz="2000" dirty="0">
              <a:latin typeface="Century Gothic" panose="020B0502020202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Dorcas is een christelijke, internationale organisatie voor ontwikkelingssamenwerking</a:t>
            </a:r>
          </a:p>
          <a:p>
            <a:pPr algn="l"/>
            <a:endParaRPr lang="nl-NL" sz="2000" dirty="0">
              <a:latin typeface="Century Gothic" panose="020B0502020202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nl-NL" sz="2000" dirty="0">
                <a:latin typeface="Century Gothic" panose="020B0502020202020204" pitchFamily="34" charset="0"/>
              </a:rPr>
              <a:t>Wij geven noodhulp en zorgen voor ontwikkelingshulp voor de lange termijn</a:t>
            </a:r>
          </a:p>
          <a:p>
            <a:pPr marL="342900" indent="-342900" algn="l">
              <a:buBlip>
                <a:blip r:embed="rId2"/>
              </a:buBlip>
            </a:pPr>
            <a:endParaRPr lang="nl-NL" sz="2000" dirty="0">
              <a:latin typeface="Century Gothic" panose="020B0502020202020204" pitchFamily="34" charset="0"/>
            </a:endParaRPr>
          </a:p>
          <a:p>
            <a:pPr algn="l"/>
            <a:r>
              <a:rPr lang="nl-NL" sz="2000" dirty="0">
                <a:latin typeface="Century Gothic" panose="020B0502020202020204" pitchFamily="34" charset="0"/>
              </a:rPr>
              <a:t>Kijk voor meer info op dorcas.nl</a:t>
            </a:r>
          </a:p>
        </p:txBody>
      </p:sp>
      <p:pic>
        <p:nvPicPr>
          <p:cNvPr id="4" name="Afbeelding 3" descr="Afbeelding met kleding, persoon, gebouw, Menselijk gezicht&#10;&#10;Automatisch gegenereerde beschrijving">
            <a:extLst>
              <a:ext uri="{FF2B5EF4-FFF2-40B4-BE49-F238E27FC236}">
                <a16:creationId xmlns:a16="http://schemas.microsoft.com/office/drawing/2014/main" id="{B55DBEC3-FB68-B41E-C74E-AF9DA4B504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114" y="1694637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1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2D78ACE9CABF488AF144A50A6DA968" ma:contentTypeVersion="16" ma:contentTypeDescription="Een nieuw document maken." ma:contentTypeScope="" ma:versionID="bafe8295097df9540da8fdf560146696">
  <xsd:schema xmlns:xsd="http://www.w3.org/2001/XMLSchema" xmlns:xs="http://www.w3.org/2001/XMLSchema" xmlns:p="http://schemas.microsoft.com/office/2006/metadata/properties" xmlns:ns2="8de4fa7b-b412-4360-b495-32f44a5e862b" xmlns:ns3="0490af65-14d8-4301-8f6b-99ad1a21e310" targetNamespace="http://schemas.microsoft.com/office/2006/metadata/properties" ma:root="true" ma:fieldsID="9f440a34141085f7a70d528bd5ea2d6d" ns2:_="" ns3:_="">
    <xsd:import namespace="8de4fa7b-b412-4360-b495-32f44a5e862b"/>
    <xsd:import namespace="0490af65-14d8-4301-8f6b-99ad1a21e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ystem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4fa7b-b412-4360-b495-32f44a5e8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af65-14d8-4301-8f6b-99ad1a21e31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3690F-FF54-47F6-B80D-AEA0FCB984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9082EC-35CC-4F52-B95D-D201CE841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e4fa7b-b412-4360-b495-32f44a5e862b"/>
    <ds:schemaRef ds:uri="0490af65-14d8-4301-8f6b-99ad1a21e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F5734-74AE-4931-BA7C-157D9A6BA3C9}">
  <ds:schemaRefs>
    <ds:schemaRef ds:uri="19f63a05-d047-4d6f-8d8b-8bd14638ee4f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efc5e35d-4dc8-4347-861e-9d4fdc59b650"/>
    <ds:schemaRef ds:uri="http://purl.org/dc/terms/"/>
    <ds:schemaRef ds:uri="eaac51ea-ee71-47b9-a289-d5871d6dfcb7"/>
    <ds:schemaRef ds:uri="e614557f-5382-4ad4-96f3-f73d601965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166</Words>
  <Application>Microsoft Office PowerPoint</Application>
  <PresentationFormat>Breedbeeld</PresentationFormat>
  <Paragraphs>31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Kantoorthema</vt:lpstr>
      <vt:lpstr>Aangepast ontwerp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Christine Maes | Pieters Media</dc:creator>
  <cp:lastModifiedBy>Rosita van Eerde</cp:lastModifiedBy>
  <cp:revision>13</cp:revision>
  <dcterms:created xsi:type="dcterms:W3CDTF">2020-09-18T13:13:51Z</dcterms:created>
  <dcterms:modified xsi:type="dcterms:W3CDTF">2024-07-19T05:40:06Z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0x010100F42D78ACE9CABF488AF144A50A6DA968</vt:lpwstr>
  </property>
  <property fmtid="{D5CDD505-2E9C-101B-9397-08002B2CF9AE}" pid="3" name="Order">
    <vt:r8>8310800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