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0"/>
  </p:notesMasterIdLst>
  <p:sldIdLst>
    <p:sldId id="256" r:id="rId6"/>
    <p:sldId id="259" r:id="rId7"/>
    <p:sldId id="261" r:id="rId8"/>
    <p:sldId id="260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ita van Eerde" userId="62b8aade-827c-4d32-b2b8-25a723c73f92" providerId="ADAL" clId="{1F99A0D9-F8B0-410C-8DE2-D70CEAE655A5}"/>
    <pc:docChg chg="modSld">
      <pc:chgData name="Rosita van Eerde" userId="62b8aade-827c-4d32-b2b8-25a723c73f92" providerId="ADAL" clId="{1F99A0D9-F8B0-410C-8DE2-D70CEAE655A5}" dt="2026-02-13T08:40:12.984" v="109" actId="20577"/>
      <pc:docMkLst>
        <pc:docMk/>
      </pc:docMkLst>
      <pc:sldChg chg="modSp mod">
        <pc:chgData name="Rosita van Eerde" userId="62b8aade-827c-4d32-b2b8-25a723c73f92" providerId="ADAL" clId="{1F99A0D9-F8B0-410C-8DE2-D70CEAE655A5}" dt="2026-02-13T08:37:38.770" v="16" actId="20577"/>
        <pc:sldMkLst>
          <pc:docMk/>
          <pc:sldMk cId="2788261750" sldId="256"/>
        </pc:sldMkLst>
        <pc:spChg chg="mod">
          <ac:chgData name="Rosita van Eerde" userId="62b8aade-827c-4d32-b2b8-25a723c73f92" providerId="ADAL" clId="{1F99A0D9-F8B0-410C-8DE2-D70CEAE655A5}" dt="2026-02-13T08:37:38.770" v="16" actId="20577"/>
          <ac:spMkLst>
            <pc:docMk/>
            <pc:sldMk cId="2788261750" sldId="256"/>
            <ac:spMk id="12" creationId="{8DF549BE-4E73-624C-7D62-95000B81E23A}"/>
          </ac:spMkLst>
        </pc:spChg>
        <pc:picChg chg="mod">
          <ac:chgData name="Rosita van Eerde" userId="62b8aade-827c-4d32-b2b8-25a723c73f92" providerId="ADAL" clId="{1F99A0D9-F8B0-410C-8DE2-D70CEAE655A5}" dt="2026-02-13T08:36:32.168" v="15" actId="1582"/>
          <ac:picMkLst>
            <pc:docMk/>
            <pc:sldMk cId="2788261750" sldId="256"/>
            <ac:picMk id="4" creationId="{F10B5102-8751-0104-DFE4-C467FD2E4AE4}"/>
          </ac:picMkLst>
        </pc:picChg>
      </pc:sldChg>
      <pc:sldChg chg="modSp mod">
        <pc:chgData name="Rosita van Eerde" userId="62b8aade-827c-4d32-b2b8-25a723c73f92" providerId="ADAL" clId="{1F99A0D9-F8B0-410C-8DE2-D70CEAE655A5}" dt="2026-02-13T08:39:48.278" v="82" actId="20577"/>
        <pc:sldMkLst>
          <pc:docMk/>
          <pc:sldMk cId="3372851617" sldId="259"/>
        </pc:sldMkLst>
        <pc:spChg chg="mod">
          <ac:chgData name="Rosita van Eerde" userId="62b8aade-827c-4d32-b2b8-25a723c73f92" providerId="ADAL" clId="{1F99A0D9-F8B0-410C-8DE2-D70CEAE655A5}" dt="2026-02-13T08:39:48.278" v="82" actId="20577"/>
          <ac:spMkLst>
            <pc:docMk/>
            <pc:sldMk cId="3372851617" sldId="259"/>
            <ac:spMk id="12" creationId="{4F0755B2-A0BE-C563-3AA2-3849B0BED98D}"/>
          </ac:spMkLst>
        </pc:spChg>
        <pc:picChg chg="mod">
          <ac:chgData name="Rosita van Eerde" userId="62b8aade-827c-4d32-b2b8-25a723c73f92" providerId="ADAL" clId="{1F99A0D9-F8B0-410C-8DE2-D70CEAE655A5}" dt="2026-02-13T08:36:24.231" v="14" actId="1582"/>
          <ac:picMkLst>
            <pc:docMk/>
            <pc:sldMk cId="3372851617" sldId="259"/>
            <ac:picMk id="5" creationId="{194C6EB7-C213-204D-6674-7E836397168D}"/>
          </ac:picMkLst>
        </pc:picChg>
      </pc:sldChg>
      <pc:sldChg chg="modSp mod">
        <pc:chgData name="Rosita van Eerde" userId="62b8aade-827c-4d32-b2b8-25a723c73f92" providerId="ADAL" clId="{1F99A0D9-F8B0-410C-8DE2-D70CEAE655A5}" dt="2026-02-13T08:35:54.327" v="12" actId="14861"/>
        <pc:sldMkLst>
          <pc:docMk/>
          <pc:sldMk cId="1215758747" sldId="260"/>
        </pc:sldMkLst>
        <pc:picChg chg="mod">
          <ac:chgData name="Rosita van Eerde" userId="62b8aade-827c-4d32-b2b8-25a723c73f92" providerId="ADAL" clId="{1F99A0D9-F8B0-410C-8DE2-D70CEAE655A5}" dt="2026-02-13T08:35:54.327" v="12" actId="14861"/>
          <ac:picMkLst>
            <pc:docMk/>
            <pc:sldMk cId="1215758747" sldId="260"/>
            <ac:picMk id="5" creationId="{A86F41CA-BBC5-DA8A-029C-09DEAB433070}"/>
          </ac:picMkLst>
        </pc:picChg>
      </pc:sldChg>
      <pc:sldChg chg="modSp mod">
        <pc:chgData name="Rosita van Eerde" userId="62b8aade-827c-4d32-b2b8-25a723c73f92" providerId="ADAL" clId="{1F99A0D9-F8B0-410C-8DE2-D70CEAE655A5}" dt="2026-02-13T08:40:12.984" v="109" actId="20577"/>
        <pc:sldMkLst>
          <pc:docMk/>
          <pc:sldMk cId="3381751215" sldId="261"/>
        </pc:sldMkLst>
        <pc:spChg chg="mod">
          <ac:chgData name="Rosita van Eerde" userId="62b8aade-827c-4d32-b2b8-25a723c73f92" providerId="ADAL" clId="{1F99A0D9-F8B0-410C-8DE2-D70CEAE655A5}" dt="2026-02-13T08:40:12.984" v="109" actId="20577"/>
          <ac:spMkLst>
            <pc:docMk/>
            <pc:sldMk cId="3381751215" sldId="261"/>
            <ac:spMk id="12" creationId="{4C0DA942-0ABA-CC98-8CF7-0D51457DCC76}"/>
          </ac:spMkLst>
        </pc:spChg>
        <pc:picChg chg="mod">
          <ac:chgData name="Rosita van Eerde" userId="62b8aade-827c-4d32-b2b8-25a723c73f92" providerId="ADAL" clId="{1F99A0D9-F8B0-410C-8DE2-D70CEAE655A5}" dt="2026-02-13T08:36:11.485" v="13" actId="1582"/>
          <ac:picMkLst>
            <pc:docMk/>
            <pc:sldMk cId="3381751215" sldId="261"/>
            <ac:picMk id="5" creationId="{24721AEE-FBC8-2308-C3AA-09FEEF06B5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C2F31-726D-F24A-95F5-82AF5F1B01CB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6810-D6D7-F446-B3CB-C1765A9DA4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59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21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389B7-55C1-0944-8592-B839BBD7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1043C0-5FBA-154D-8AA1-CB34D7C2B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FFE312-E981-BB47-8570-1D578DB4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9D226-0EEC-2C46-A3AB-55E69ADA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8218C3-8A16-184C-A4C1-A39992FA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22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2968F93-D83F-6A46-B47D-2ABFB1DA4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304751-CCCE-E445-97B1-7A1D6E932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7EBA88-677C-A14D-86E2-3EC07042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14B199-F514-684E-9BDF-4A5CEC96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454790-F5B5-B243-8564-CED34BBC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71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743CDA1-4D51-D941-BDFE-3D94E36C5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5038"/>
            <a:ext cx="9144000" cy="628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4173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36727-3CC9-224A-A5AB-3B55CAD6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F4DEE8-7578-4542-BB2B-7E5C9D3DA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65DBC5-F303-FE44-BD71-A8C2BD20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6997EA-437F-CF49-997A-E6182541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5A21C2-B7D5-9F4A-AEF0-9B3509EC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71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8A24-BE34-1D41-9CB2-552D4A86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6F0AA3-5397-3446-8FDB-AA7F15614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B1C1C3-FA63-F443-9846-C5C21E45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4C2533-6590-CA4C-920E-3BE43A76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10ABA3-8C01-8545-8982-F0C80765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87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7BBA8-32F6-1942-B44F-08A11061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1CF9F1-1CDA-0C43-AA50-343986566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F9DD2F-4C5E-6E4E-907F-FCB5D95D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29D886-B59F-E24B-AB7E-4F2C04A5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317F55-5111-D844-9366-4D88A290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F7B47F-95B5-C24A-B0FF-5DBD0526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18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6270B-93DB-4A47-9526-BD6F2E5F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13502B-8035-384F-BB71-1683A35BF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9B74C8-E245-5443-AAC0-8F1DA460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C5FCDBE-D004-694C-B769-8EA8176CF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2389B2-6E0F-6C4F-8585-E96258367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F21615-673F-6F4A-BFCC-9612A275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2CB4227-6B04-D24A-A7B2-C9D71A32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5BA095-7F80-3B4B-8D9B-9F39A8AC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04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7CC73-1152-884F-B027-57EB6222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1EE0A3D-F33E-E941-BB0D-338FBBF5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C1855D-71C0-7D45-8B04-EE38924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C3A423-89C7-1F41-96A4-2FD1AEA7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84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F3D8DB-FACE-C64C-89CC-4938ABB7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3CC71E1-5997-9749-9877-35DFEAEB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75CDA5-973B-8947-997C-811B6854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19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49BAA-B408-AA45-B303-2E4458A9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B50F6C-898D-9144-BDA0-42ACB4AC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03C917-1C05-CE49-B27E-56BAD987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ACC191-1515-2F40-8227-B0356AB4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56E4A1-695E-B34E-B0C8-2D8CE0D5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BB331F-064D-3741-9091-066B835B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00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1954C-9EF1-2C41-8772-8825B9F15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FE7A23-B21C-5945-AAA3-A60D248D8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FE1362-1287-5A4A-A9DD-556C241C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A1E57A-52D6-5E48-91BC-DEE6C3C8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50EAA2-7099-9D48-AA6B-0F9E1667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25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87076-511E-9048-BE03-E7AABEC0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BDA513-8F47-3943-AA57-0C5C86779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ED1CDD-7102-3C4A-9591-1954095EF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4B0B92-A60E-7340-AC7E-17082928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32F055-C700-2849-A272-89107FBC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B53274-4DA9-4845-9DB0-F8CD1818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24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E4B36-9CAC-5F4F-8FCD-4BF4525F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213160-F4DF-834E-BA9A-F617E1754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FF6CFD-C2AA-7E43-A193-730D6877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376260-DF8C-8149-A8DF-3753AC80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D6E70-87FA-8242-9A36-0F7D2BF7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141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27EF33D-2B87-844C-BCC0-F4BE828A7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B5BB1F3-3B4E-D147-ABCF-3154705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AD4D37-D6F3-AA46-AE53-6DF3167C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BA26D-2D59-3740-BD1B-12AA6DD177EF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64D674-CA10-A443-BF1C-B51D2E04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E47AE8-0D49-D24F-BF61-2138DCD80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F94976-AB54-4942-A6E9-D8D13BAD5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1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CBA27-D400-1B4B-98A3-AC15AB10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9DD7AD-0F7C-704A-8340-E60F958CF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2311ED-F016-6147-8711-49A8B51F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08D09A-1B82-F444-B0CD-E75BD951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364153-9195-2642-9B2B-AF195EA8E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14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CACA5-FA5C-4E4B-B1D8-6D08859C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B5585A-9FB0-BA47-95C5-1C6E8EB2D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F0DC44-0AB5-7B41-B8ED-70C6178D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084C04-3679-4F4A-AAEE-CBD10EBE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399A94-1916-5A45-8442-23DA7488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84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989F8-66A9-E745-82D6-5249F3FF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355473-EB9A-7148-8A5A-41960E2D9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E7F78E-25D9-EF4C-B25B-BEC94957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14EC25-3202-874D-9B65-D69E600E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885DBC-6321-7F4D-AC20-866CFC19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E17EC0-5F6F-0D47-A6F8-5AEECEC6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7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C4B70-8D9C-B844-A212-BBE1CE42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8AC720-492C-AF48-B0BB-F450775B0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F843ED-DB0B-6447-9046-3BCCD986D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91E455-9AEE-8F40-A8DA-7C2A2EDED9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E1A44B5-19F0-9742-82C1-7C26B2010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819C6D-64B1-3342-899A-739CA4DE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65AFD54-37C3-9F4C-AB3D-6AA03611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436DE61-D86F-C44C-AB32-32B636FF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9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A8CAF-05A5-ED46-9747-380D4D4F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339082-C919-CC40-A966-70457164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BCB075-73C4-7643-A1FC-900AC57A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80B71E-BB29-7241-8B5A-8DE343C9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76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97A57-6549-8545-98A4-69425DC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E8D353-8BDD-194E-8896-876936EF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62367D-8568-8C4A-9927-C189E5444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5AA8E4-C2F8-5542-9100-3EC9BFF0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B9E98B-7D58-E045-994F-3095F709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537951-235A-5B48-8A71-8D854962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9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2138F-575C-8B44-A4F2-6D493CFE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71617C-66FB-2042-A17C-89A1EE65A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4CFEEE-DA78-7E45-893A-3F4D154EA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CDEBC2-E6C7-444B-95E2-D8A39F4D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2CDFFA-3B46-8D42-80F8-DDF7A45AF338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1FFEE3-77A2-D841-9FA3-37BF0B88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BB2578-D191-194D-B5D9-6E42DC5CE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FDAE8-5CED-DD44-9002-DE7768F92B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82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22981A-0A9E-D045-82D9-D12D750CF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241" y="2693988"/>
            <a:ext cx="10515600" cy="290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60E231E-4684-494C-9F61-0C2DAB0E5E35}"/>
              </a:ext>
            </a:extLst>
          </p:cNvPr>
          <p:cNvSpPr/>
          <p:nvPr userDrawn="1"/>
        </p:nvSpPr>
        <p:spPr>
          <a:xfrm>
            <a:off x="8647745" y="212586"/>
            <a:ext cx="2944367" cy="854751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03999"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459014F-6824-AD42-8738-D21DB87BCEC9}"/>
              </a:ext>
            </a:extLst>
          </p:cNvPr>
          <p:cNvSpPr/>
          <p:nvPr userDrawn="1"/>
        </p:nvSpPr>
        <p:spPr>
          <a:xfrm>
            <a:off x="157655" y="6010976"/>
            <a:ext cx="11849363" cy="694418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itel 5">
            <a:extLst>
              <a:ext uri="{FF2B5EF4-FFF2-40B4-BE49-F238E27FC236}">
                <a16:creationId xmlns:a16="http://schemas.microsoft.com/office/drawing/2014/main" id="{3AC86335-66D4-744A-A169-C1BC973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108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BC18AAF0-B3B6-E041-BBF5-FA06098243DE}"/>
              </a:ext>
            </a:extLst>
          </p:cNvPr>
          <p:cNvSpPr/>
          <p:nvPr userDrawn="1"/>
        </p:nvSpPr>
        <p:spPr>
          <a:xfrm>
            <a:off x="0" y="-1409075"/>
            <a:ext cx="12192000" cy="736017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B2D2657-624C-814B-A98F-2FF73AC2386A}"/>
              </a:ext>
            </a:extLst>
          </p:cNvPr>
          <p:cNvSpPr/>
          <p:nvPr userDrawn="1"/>
        </p:nvSpPr>
        <p:spPr>
          <a:xfrm>
            <a:off x="0" y="3807502"/>
            <a:ext cx="12192000" cy="3050499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78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emel, buitenshuis, kleding, persoon&#10;&#10;Door AI gegenereerde inhoud is mogelijk onjuist.">
            <a:extLst>
              <a:ext uri="{FF2B5EF4-FFF2-40B4-BE49-F238E27FC236}">
                <a16:creationId xmlns:a16="http://schemas.microsoft.com/office/drawing/2014/main" id="{F10B5102-8751-0104-DFE4-C467FD2E4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214637"/>
            <a:ext cx="6840000" cy="456000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Ondertitel 6">
            <a:extLst>
              <a:ext uri="{FF2B5EF4-FFF2-40B4-BE49-F238E27FC236}">
                <a16:creationId xmlns:a16="http://schemas.microsoft.com/office/drawing/2014/main" id="{8DF549BE-4E73-624C-7D62-95000B81E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507" y="995881"/>
            <a:ext cx="3775296" cy="4997513"/>
          </a:xfrm>
        </p:spPr>
        <p:txBody>
          <a:bodyPr>
            <a:normAutofit/>
          </a:bodyPr>
          <a:lstStyle/>
          <a:p>
            <a:pPr algn="l"/>
            <a:r>
              <a:rPr lang="nl-NL" sz="2000" b="1" dirty="0">
                <a:latin typeface="Century Gothic" panose="020B0502020202020204" pitchFamily="34" charset="0"/>
              </a:rPr>
              <a:t>Geef water, geef leven!</a:t>
            </a:r>
          </a:p>
          <a:p>
            <a:pPr algn="l"/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Een op de vier mensen heeft geen toegang tot schoon water.</a:t>
            </a:r>
          </a:p>
          <a:p>
            <a:pPr algn="l"/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Door het drinken van vervuild water krijgen mensen ziektes zoals cholera, tyfus en diarree.</a:t>
            </a:r>
          </a:p>
          <a:p>
            <a:pPr algn="l"/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Jaarlijks sterven hierdoor miljoenen mensen. De meesten van hen leven in Afrika.</a:t>
            </a:r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E6AD6A9-B04D-5A08-68D2-FEBC1BFBA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104" y="4601846"/>
            <a:ext cx="2656704" cy="10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8F756-AD33-7ADA-3F10-94A45E7D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persoon, grond, Menselijk gezicht&#10;&#10;Door AI gegenereerde inhoud is mogelijk onjuist.">
            <a:extLst>
              <a:ext uri="{FF2B5EF4-FFF2-40B4-BE49-F238E27FC236}">
                <a16:creationId xmlns:a16="http://schemas.microsoft.com/office/drawing/2014/main" id="{194C6EB7-C213-204D-6674-7E836397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394" y="1221341"/>
            <a:ext cx="6840000" cy="456000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Ondertitel 6">
            <a:extLst>
              <a:ext uri="{FF2B5EF4-FFF2-40B4-BE49-F238E27FC236}">
                <a16:creationId xmlns:a16="http://schemas.microsoft.com/office/drawing/2014/main" id="{4F0755B2-A0BE-C563-3AA2-3849B0BED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324" y="771857"/>
            <a:ext cx="3775296" cy="5458968"/>
          </a:xfrm>
        </p:spPr>
        <p:txBody>
          <a:bodyPr>
            <a:noAutofit/>
          </a:bodyPr>
          <a:lstStyle/>
          <a:p>
            <a:pPr algn="l"/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In Zuid-Soedan drinkt meer dan de helft van de bevolking vies water.</a:t>
            </a: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Dat was ook zo voor </a:t>
            </a:r>
            <a:r>
              <a:rPr lang="nl-NL" sz="2000" dirty="0" err="1">
                <a:latin typeface="Century Gothic" panose="020B0502020202020204" pitchFamily="34" charset="0"/>
              </a:rPr>
              <a:t>Nyanut</a:t>
            </a:r>
            <a:r>
              <a:rPr lang="nl-NL" sz="2000" dirty="0">
                <a:latin typeface="Century Gothic" panose="020B0502020202020204" pitchFamily="34" charset="0"/>
              </a:rPr>
              <a:t> (41) en haar negen kinderen.</a:t>
            </a: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Ze dronken uit de rivier, waar ook het vee in rondliep. </a:t>
            </a:r>
            <a:r>
              <a:rPr lang="nl-NL" sz="2000" dirty="0" err="1">
                <a:latin typeface="Century Gothic" panose="020B0502020202020204" pitchFamily="34" charset="0"/>
              </a:rPr>
              <a:t>Nyanut</a:t>
            </a:r>
            <a:r>
              <a:rPr lang="nl-NL" sz="2000" dirty="0">
                <a:latin typeface="Century Gothic" panose="020B0502020202020204" pitchFamily="34" charset="0"/>
              </a:rPr>
              <a:t> en haar kinderen waren vaak ziek.</a:t>
            </a: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Dorcas herstelde de waterpomp in haar dorp: </a:t>
            </a:r>
          </a:p>
          <a:p>
            <a:pPr algn="l"/>
            <a:endParaRPr lang="nl-NL" sz="1000" dirty="0">
              <a:latin typeface="Century Gothic" panose="020B0502020202020204" pitchFamily="34" charset="0"/>
            </a:endParaRPr>
          </a:p>
          <a:p>
            <a:r>
              <a:rPr lang="nl-NL" sz="2000" i="1" dirty="0">
                <a:latin typeface="Century Gothic" panose="020B0502020202020204" pitchFamily="34" charset="0"/>
              </a:rPr>
              <a:t>‘We hebben nu schoon water om te drinken en zijn niet meer ziek.’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86F16820-9EAC-2EE9-6A7A-5D1DC8F80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434" y="1322568"/>
            <a:ext cx="2656704" cy="10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22693-1BA0-1946-63E0-68BB70E1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kleding, persoon&#10;&#10;Door AI gegenereerde inhoud is mogelijk onjuist.">
            <a:extLst>
              <a:ext uri="{FF2B5EF4-FFF2-40B4-BE49-F238E27FC236}">
                <a16:creationId xmlns:a16="http://schemas.microsoft.com/office/drawing/2014/main" id="{24721AEE-FBC8-2308-C3AA-09FEEF06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40" y="1253833"/>
            <a:ext cx="6840000" cy="456000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Ondertitel 6">
            <a:extLst>
              <a:ext uri="{FF2B5EF4-FFF2-40B4-BE49-F238E27FC236}">
                <a16:creationId xmlns:a16="http://schemas.microsoft.com/office/drawing/2014/main" id="{4C0DA942-0ABA-CC98-8CF7-0D51457DC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476" y="1050914"/>
            <a:ext cx="3775296" cy="4965838"/>
          </a:xfrm>
        </p:spPr>
        <p:txBody>
          <a:bodyPr>
            <a:noAutofit/>
          </a:bodyPr>
          <a:lstStyle/>
          <a:p>
            <a:pPr algn="l"/>
            <a:r>
              <a:rPr lang="nl-NL" sz="2000" dirty="0">
                <a:latin typeface="Century Gothic" panose="020B0502020202020204" pitchFamily="34" charset="0"/>
              </a:rPr>
              <a:t>Dorcas wil meer mensen zoals </a:t>
            </a:r>
            <a:r>
              <a:rPr lang="nl-NL" sz="2000" dirty="0" err="1">
                <a:latin typeface="Century Gothic" panose="020B0502020202020204" pitchFamily="34" charset="0"/>
              </a:rPr>
              <a:t>Nyanut</a:t>
            </a:r>
            <a:r>
              <a:rPr lang="nl-NL" sz="2000" dirty="0">
                <a:latin typeface="Century Gothic" panose="020B0502020202020204" pitchFamily="34" charset="0"/>
              </a:rPr>
              <a:t> toegang geven tot schoon water, onder </a:t>
            </a:r>
            <a:r>
              <a:rPr lang="nl-NL" sz="2000">
                <a:latin typeface="Century Gothic" panose="020B0502020202020204" pitchFamily="34" charset="0"/>
              </a:rPr>
              <a:t>andere door:</a:t>
            </a:r>
            <a:endParaRPr lang="nl-NL" sz="2000" dirty="0">
              <a:latin typeface="Century Gothic" panose="020B0502020202020204" pitchFamily="34" charset="0"/>
            </a:endParaRPr>
          </a:p>
          <a:p>
            <a:pPr algn="l"/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Aanleggen van pijpleidingen</a:t>
            </a:r>
          </a:p>
          <a:p>
            <a:pPr marL="342900" indent="-342900" algn="l">
              <a:buBlip>
                <a:blip r:embed="rId3"/>
              </a:buBlip>
            </a:pPr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Herstellen van waterputten en –pompen</a:t>
            </a:r>
          </a:p>
          <a:p>
            <a:pPr marL="342900" indent="-342900" algn="l">
              <a:buBlip>
                <a:blip r:embed="rId3"/>
              </a:buBlip>
            </a:pPr>
            <a:endParaRPr lang="nl-NL" sz="2000" dirty="0">
              <a:latin typeface="Century Gothic" panose="020B0502020202020204" pitchFamily="34" charset="0"/>
            </a:endParaRPr>
          </a:p>
          <a:p>
            <a:pPr marL="342900" indent="-342900" algn="l">
              <a:buBlip>
                <a:blip r:embed="rId3"/>
              </a:buBlip>
            </a:pPr>
            <a:r>
              <a:rPr lang="nl-NL" sz="2000" dirty="0">
                <a:latin typeface="Century Gothic" panose="020B0502020202020204" pitchFamily="34" charset="0"/>
              </a:rPr>
              <a:t>Bouwen van nieuwe watertappunten in dorpen en op scholen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D70F2478-538F-377D-ACA6-256FD332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154" y="1344906"/>
            <a:ext cx="2656704" cy="10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5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F02A-86F7-DC8E-DADD-2BE8B1DA5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kleding, buitenshuis, persoon&#10;&#10;Door AI gegenereerde inhoud is mogelijk onjuist.">
            <a:extLst>
              <a:ext uri="{FF2B5EF4-FFF2-40B4-BE49-F238E27FC236}">
                <a16:creationId xmlns:a16="http://schemas.microsoft.com/office/drawing/2014/main" id="{A86F41CA-BBC5-DA8A-029C-09DEAB43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92" y="1275748"/>
            <a:ext cx="6840000" cy="456000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Ondertitel 6">
            <a:extLst>
              <a:ext uri="{FF2B5EF4-FFF2-40B4-BE49-F238E27FC236}">
                <a16:creationId xmlns:a16="http://schemas.microsoft.com/office/drawing/2014/main" id="{BCEA991A-F778-8E03-72C5-F4FE88463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994" y="1057349"/>
            <a:ext cx="3775296" cy="4996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l-NL" sz="2200" b="1">
                <a:latin typeface="Century Gothic" panose="020B0502020202020204" pitchFamily="34" charset="0"/>
              </a:rPr>
              <a:t>Helpt u ons mee? </a:t>
            </a:r>
          </a:p>
          <a:p>
            <a:pPr algn="l"/>
            <a:endParaRPr lang="nl-NL" sz="2200" b="1">
              <a:latin typeface="Century Gothic"/>
            </a:endParaRPr>
          </a:p>
          <a:p>
            <a:pPr algn="l"/>
            <a:r>
              <a:rPr lang="nl-NL" sz="2200">
                <a:latin typeface="Century Gothic"/>
              </a:rPr>
              <a:t>Voor slechts 17,50 euro krijgt een persoon al toegang tot schoon drinkwater!</a:t>
            </a:r>
            <a:endParaRPr lang="nl-NL" sz="2200">
              <a:latin typeface="Century Gothic" panose="020B0502020202020204" pitchFamily="34" charset="0"/>
            </a:endParaRPr>
          </a:p>
          <a:p>
            <a:pPr algn="l"/>
            <a:r>
              <a:rPr lang="nl-NL" sz="2200">
                <a:latin typeface="Century Gothic"/>
              </a:rPr>
              <a:t>Geef via de collecte o</a:t>
            </a:r>
            <a:r>
              <a:rPr lang="nl-NL" sz="2200" i="1">
                <a:latin typeface="Century Gothic"/>
              </a:rPr>
              <a:t>f QR-code</a:t>
            </a:r>
            <a:endParaRPr lang="nl-NL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nl-NL" sz="2200" i="1">
              <a:latin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A64B0-BEE2-D826-451D-E1A87A8F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5" b="163"/>
          <a:stretch/>
        </p:blipFill>
        <p:spPr>
          <a:xfrm>
            <a:off x="764721" y="4000684"/>
            <a:ext cx="2046801" cy="2063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1FC00-30AB-0CA4-D8E2-DC8B59EC1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20000">
            <a:off x="1746391" y="2517191"/>
            <a:ext cx="4215115" cy="4234406"/>
          </a:xfrm>
          <a:prstGeom prst="rect">
            <a:avLst/>
          </a:prstGeom>
        </p:spPr>
      </p:pic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DE6FC42C-C8C9-404A-8AE2-BE3BA0F39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816" y="4623505"/>
            <a:ext cx="2656704" cy="10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587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99DA865ADD8419A2CEAC828CF501D" ma:contentTypeVersion="45" ma:contentTypeDescription="Een nieuw document maken." ma:contentTypeScope="" ma:versionID="f630e33a4fef8042185a50f8b9fb8523">
  <xsd:schema xmlns:xsd="http://www.w3.org/2001/XMLSchema" xmlns:xs="http://www.w3.org/2001/XMLSchema" xmlns:p="http://schemas.microsoft.com/office/2006/metadata/properties" xmlns:ns2="a7d82dc8-1985-48cb-8241-8cf54c87f271" xmlns:ns3="8408ad3c-1258-4bcd-bc8b-0dd2c20a6078" targetNamespace="http://schemas.microsoft.com/office/2006/metadata/properties" ma:root="true" ma:fieldsID="0cdc7d12da1978d47f0851971d086fd6" ns2:_="" ns3:_="">
    <xsd:import namespace="a7d82dc8-1985-48cb-8241-8cf54c87f271"/>
    <xsd:import namespace="8408ad3c-1258-4bcd-bc8b-0dd2c20a6078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82dc8-1985-48cb-8241-8cf54c87f271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f708945-24e8-4052-acb1-8a782901ea58}" ma:internalName="TaxCatchAll" ma:showField="CatchAllData" ma:web="a7d82dc8-1985-48cb-8241-8cf54c87f2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8ad3c-1258-4bcd-bc8b-0dd2c20a6078" elementFormDefault="qualified">
    <xsd:import namespace="http://schemas.microsoft.com/office/2006/documentManagement/types"/>
    <xsd:import namespace="http://schemas.microsoft.com/office/infopath/2007/PartnerControls"/>
    <xsd:element name="MediaServiceLocation" ma:index="9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6b4b1d0a-d5e6-4788-b813-28d6ed2ab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d82dc8-1985-48cb-8241-8cf54c87f271" xsi:nil="true"/>
    <lcf76f155ced4ddcb4097134ff3c332f xmlns="8408ad3c-1258-4bcd-bc8b-0dd2c20a60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F5B106-C71B-4A62-8A34-22004368A47E}"/>
</file>

<file path=customXml/itemProps2.xml><?xml version="1.0" encoding="utf-8"?>
<ds:datastoreItem xmlns:ds="http://schemas.openxmlformats.org/officeDocument/2006/customXml" ds:itemID="{8AF3690F-FF54-47F6-B80D-AEA0FCB984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F5734-74AE-4931-BA7C-157D9A6BA3C9}">
  <ds:schemaRefs>
    <ds:schemaRef ds:uri="http://schemas.microsoft.com/office/2006/metadata/properties"/>
    <ds:schemaRef ds:uri="a7d82dc8-1985-48cb-8241-8cf54c87f27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8408ad3c-1258-4bcd-bc8b-0dd2c20a607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177</Words>
  <Application>Microsoft Office PowerPoint</Application>
  <PresentationFormat>Breedbeeld</PresentationFormat>
  <Paragraphs>25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Kantoorthema</vt:lpstr>
      <vt:lpstr>Aangepast ontwerp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Christine Maes | Pieters Media</dc:creator>
  <cp:lastModifiedBy>Rosita van Eerde</cp:lastModifiedBy>
  <cp:revision>10</cp:revision>
  <dcterms:created xsi:type="dcterms:W3CDTF">2020-09-18T13:13:51Z</dcterms:created>
  <dcterms:modified xsi:type="dcterms:W3CDTF">2026-02-13T08:40:14Z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0x01010005999DA865ADD8419A2CEAC828CF501D</vt:lpwstr>
  </property>
  <property fmtid="{D5CDD505-2E9C-101B-9397-08002B2CF9AE}" pid="3" name="Order">
    <vt:r8>8310800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