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56" r:id="rId5"/>
    <p:sldId id="272" r:id="rId6"/>
    <p:sldId id="271" r:id="rId7"/>
    <p:sldId id="273" r:id="rId8"/>
    <p:sldId id="274"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9FDA"/>
    <a:srgbClr val="545757"/>
    <a:srgbClr val="013D58"/>
    <a:srgbClr val="E0F3FD"/>
    <a:srgbClr val="01ADEF"/>
    <a:srgbClr val="239ECD"/>
    <a:srgbClr val="DDEAF7"/>
    <a:srgbClr val="00A3DB"/>
    <a:srgbClr val="EEE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856F48-5F2F-496F-8D01-B7914CC3CFA0}" v="12" dt="2026-02-06T15:01:14.5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27"/>
  </p:normalViewPr>
  <p:slideViewPr>
    <p:cSldViewPr snapToGrid="0">
      <p:cViewPr varScale="1">
        <p:scale>
          <a:sx n="102" d="100"/>
          <a:sy n="102" d="100"/>
        </p:scale>
        <p:origin x="954" y="318"/>
      </p:cViewPr>
      <p:guideLst/>
    </p:cSldViewPr>
  </p:slideViewPr>
  <p:notesTextViewPr>
    <p:cViewPr>
      <p:scale>
        <a:sx n="1" d="1"/>
        <a:sy n="1" d="1"/>
      </p:scale>
      <p:origin x="0" y="0"/>
    </p:cViewPr>
  </p:notesTextViewPr>
  <p:notesViewPr>
    <p:cSldViewPr snapToGrid="0">
      <p:cViewPr varScale="1">
        <p:scale>
          <a:sx n="159" d="100"/>
          <a:sy n="159" d="100"/>
        </p:scale>
        <p:origin x="778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ty Hoekstra" userId="c6a0b1bf-c917-4aed-8027-226efc14a09d" providerId="ADAL" clId="{60C19F04-B1B2-4B3D-A93F-0D9EE89318B2}"/>
    <pc:docChg chg="undo custSel addSld delSld modSld">
      <pc:chgData name="Betty Hoekstra" userId="c6a0b1bf-c917-4aed-8027-226efc14a09d" providerId="ADAL" clId="{60C19F04-B1B2-4B3D-A93F-0D9EE89318B2}" dt="2026-02-06T15:02:05.349" v="1590" actId="113"/>
      <pc:docMkLst>
        <pc:docMk/>
      </pc:docMkLst>
      <pc:sldChg chg="addSp delSp modSp mod">
        <pc:chgData name="Betty Hoekstra" userId="c6a0b1bf-c917-4aed-8027-226efc14a09d" providerId="ADAL" clId="{60C19F04-B1B2-4B3D-A93F-0D9EE89318B2}" dt="2026-02-06T14:36:21.565" v="10" actId="27614"/>
        <pc:sldMkLst>
          <pc:docMk/>
          <pc:sldMk cId="2931705606" sldId="256"/>
        </pc:sldMkLst>
        <pc:spChg chg="add del">
          <ac:chgData name="Betty Hoekstra" userId="c6a0b1bf-c917-4aed-8027-226efc14a09d" providerId="ADAL" clId="{60C19F04-B1B2-4B3D-A93F-0D9EE89318B2}" dt="2026-02-06T14:36:19.450" v="9"/>
          <ac:spMkLst>
            <pc:docMk/>
            <pc:sldMk cId="2931705606" sldId="256"/>
            <ac:spMk id="2" creationId="{067143FA-2392-2D0D-E00C-25C17D3A7253}"/>
          </ac:spMkLst>
        </pc:spChg>
        <pc:spChg chg="add del mod">
          <ac:chgData name="Betty Hoekstra" userId="c6a0b1bf-c917-4aed-8027-226efc14a09d" providerId="ADAL" clId="{60C19F04-B1B2-4B3D-A93F-0D9EE89318B2}" dt="2026-02-06T14:26:04.094" v="2" actId="478"/>
          <ac:spMkLst>
            <pc:docMk/>
            <pc:sldMk cId="2931705606" sldId="256"/>
            <ac:spMk id="4" creationId="{F6883566-B1ED-F1E8-6BBE-86D7B53F290F}"/>
          </ac:spMkLst>
        </pc:spChg>
        <pc:spChg chg="del">
          <ac:chgData name="Betty Hoekstra" userId="c6a0b1bf-c917-4aed-8027-226efc14a09d" providerId="ADAL" clId="{60C19F04-B1B2-4B3D-A93F-0D9EE89318B2}" dt="2026-02-06T14:26:12.909" v="5" actId="478"/>
          <ac:spMkLst>
            <pc:docMk/>
            <pc:sldMk cId="2931705606" sldId="256"/>
            <ac:spMk id="5" creationId="{327725FF-93A4-25D2-BCFE-518A17DD1D98}"/>
          </ac:spMkLst>
        </pc:spChg>
        <pc:spChg chg="del mod">
          <ac:chgData name="Betty Hoekstra" userId="c6a0b1bf-c917-4aed-8027-226efc14a09d" providerId="ADAL" clId="{60C19F04-B1B2-4B3D-A93F-0D9EE89318B2}" dt="2026-02-06T14:26:02.581" v="1" actId="478"/>
          <ac:spMkLst>
            <pc:docMk/>
            <pc:sldMk cId="2931705606" sldId="256"/>
            <ac:spMk id="6" creationId="{C1F78FD5-FFD3-D4B4-A505-986CDDEC0C51}"/>
          </ac:spMkLst>
        </pc:spChg>
        <pc:picChg chg="add mod">
          <ac:chgData name="Betty Hoekstra" userId="c6a0b1bf-c917-4aed-8027-226efc14a09d" providerId="ADAL" clId="{60C19F04-B1B2-4B3D-A93F-0D9EE89318B2}" dt="2026-02-06T14:36:21.565" v="10" actId="27614"/>
          <ac:picMkLst>
            <pc:docMk/>
            <pc:sldMk cId="2931705606" sldId="256"/>
            <ac:picMk id="8" creationId="{401BB382-23AF-A9EF-CABD-F57AD3E60712}"/>
          </ac:picMkLst>
        </pc:picChg>
      </pc:sldChg>
      <pc:sldChg chg="del">
        <pc:chgData name="Betty Hoekstra" userId="c6a0b1bf-c917-4aed-8027-226efc14a09d" providerId="ADAL" clId="{60C19F04-B1B2-4B3D-A93F-0D9EE89318B2}" dt="2026-02-06T15:01:39.082" v="1587" actId="47"/>
        <pc:sldMkLst>
          <pc:docMk/>
          <pc:sldMk cId="1989643319" sldId="266"/>
        </pc:sldMkLst>
      </pc:sldChg>
      <pc:sldChg chg="del">
        <pc:chgData name="Betty Hoekstra" userId="c6a0b1bf-c917-4aed-8027-226efc14a09d" providerId="ADAL" clId="{60C19F04-B1B2-4B3D-A93F-0D9EE89318B2}" dt="2026-02-06T14:28:29.253" v="7" actId="47"/>
        <pc:sldMkLst>
          <pc:docMk/>
          <pc:sldMk cId="3515500939" sldId="267"/>
        </pc:sldMkLst>
      </pc:sldChg>
      <pc:sldChg chg="addSp modSp del mod">
        <pc:chgData name="Betty Hoekstra" userId="c6a0b1bf-c917-4aed-8027-226efc14a09d" providerId="ADAL" clId="{60C19F04-B1B2-4B3D-A93F-0D9EE89318B2}" dt="2026-02-06T14:54:01.577" v="1221" actId="47"/>
        <pc:sldMkLst>
          <pc:docMk/>
          <pc:sldMk cId="1741712496" sldId="268"/>
        </pc:sldMkLst>
        <pc:spChg chg="mod">
          <ac:chgData name="Betty Hoekstra" userId="c6a0b1bf-c917-4aed-8027-226efc14a09d" providerId="ADAL" clId="{60C19F04-B1B2-4B3D-A93F-0D9EE89318B2}" dt="2026-02-06T14:36:41.732" v="56" actId="20577"/>
          <ac:spMkLst>
            <pc:docMk/>
            <pc:sldMk cId="1741712496" sldId="268"/>
            <ac:spMk id="2" creationId="{1E236594-743F-BA9A-2F46-DDD7AEB12C39}"/>
          </ac:spMkLst>
        </pc:spChg>
        <pc:spChg chg="mod">
          <ac:chgData name="Betty Hoekstra" userId="c6a0b1bf-c917-4aed-8027-226efc14a09d" providerId="ADAL" clId="{60C19F04-B1B2-4B3D-A93F-0D9EE89318B2}" dt="2026-02-06T14:48:03.223" v="706" actId="113"/>
          <ac:spMkLst>
            <pc:docMk/>
            <pc:sldMk cId="1741712496" sldId="268"/>
            <ac:spMk id="8" creationId="{98A08EBB-4F0E-6F89-D1BF-CA8F59AA4DA7}"/>
          </ac:spMkLst>
        </pc:spChg>
        <pc:picChg chg="add mod">
          <ac:chgData name="Betty Hoekstra" userId="c6a0b1bf-c917-4aed-8027-226efc14a09d" providerId="ADAL" clId="{60C19F04-B1B2-4B3D-A93F-0D9EE89318B2}" dt="2026-02-06T14:46:07.562" v="656" actId="1076"/>
          <ac:picMkLst>
            <pc:docMk/>
            <pc:sldMk cId="1741712496" sldId="268"/>
            <ac:picMk id="4" creationId="{CC0A60D1-60D5-9785-B4EB-E2544703DA9A}"/>
          </ac:picMkLst>
        </pc:picChg>
      </pc:sldChg>
      <pc:sldChg chg="del">
        <pc:chgData name="Betty Hoekstra" userId="c6a0b1bf-c917-4aed-8027-226efc14a09d" providerId="ADAL" clId="{60C19F04-B1B2-4B3D-A93F-0D9EE89318B2}" dt="2026-02-06T14:28:27.419" v="6" actId="47"/>
        <pc:sldMkLst>
          <pc:docMk/>
          <pc:sldMk cId="1384173905" sldId="269"/>
        </pc:sldMkLst>
      </pc:sldChg>
      <pc:sldChg chg="del">
        <pc:chgData name="Betty Hoekstra" userId="c6a0b1bf-c917-4aed-8027-226efc14a09d" providerId="ADAL" clId="{60C19F04-B1B2-4B3D-A93F-0D9EE89318B2}" dt="2026-02-06T15:01:39.955" v="1588" actId="47"/>
        <pc:sldMkLst>
          <pc:docMk/>
          <pc:sldMk cId="1821644877" sldId="270"/>
        </pc:sldMkLst>
      </pc:sldChg>
      <pc:sldChg chg="addSp delSp modSp add mod">
        <pc:chgData name="Betty Hoekstra" userId="c6a0b1bf-c917-4aed-8027-226efc14a09d" providerId="ADAL" clId="{60C19F04-B1B2-4B3D-A93F-0D9EE89318B2}" dt="2026-02-06T15:02:05.349" v="1590" actId="113"/>
        <pc:sldMkLst>
          <pc:docMk/>
          <pc:sldMk cId="90766581" sldId="271"/>
        </pc:sldMkLst>
        <pc:spChg chg="mod">
          <ac:chgData name="Betty Hoekstra" userId="c6a0b1bf-c917-4aed-8027-226efc14a09d" providerId="ADAL" clId="{60C19F04-B1B2-4B3D-A93F-0D9EE89318B2}" dt="2026-02-06T14:43:21.243" v="365" actId="20577"/>
          <ac:spMkLst>
            <pc:docMk/>
            <pc:sldMk cId="90766581" sldId="271"/>
            <ac:spMk id="2" creationId="{4816D1BF-D2D0-2AF2-F5DA-D6FB1E665121}"/>
          </ac:spMkLst>
        </pc:spChg>
        <pc:spChg chg="mod">
          <ac:chgData name="Betty Hoekstra" userId="c6a0b1bf-c917-4aed-8027-226efc14a09d" providerId="ADAL" clId="{60C19F04-B1B2-4B3D-A93F-0D9EE89318B2}" dt="2026-02-06T15:02:05.349" v="1590" actId="113"/>
          <ac:spMkLst>
            <pc:docMk/>
            <pc:sldMk cId="90766581" sldId="271"/>
            <ac:spMk id="8" creationId="{92561E6C-8E73-71B8-F38B-C21B2C8AE2BA}"/>
          </ac:spMkLst>
        </pc:spChg>
        <pc:picChg chg="add del mod">
          <ac:chgData name="Betty Hoekstra" userId="c6a0b1bf-c917-4aed-8027-226efc14a09d" providerId="ADAL" clId="{60C19F04-B1B2-4B3D-A93F-0D9EE89318B2}" dt="2026-02-06T15:01:13.342" v="1581" actId="478"/>
          <ac:picMkLst>
            <pc:docMk/>
            <pc:sldMk cId="90766581" sldId="271"/>
            <ac:picMk id="4" creationId="{9AD7B1D5-883D-0004-FD57-614F603A2AD1}"/>
          </ac:picMkLst>
        </pc:picChg>
        <pc:picChg chg="add mod">
          <ac:chgData name="Betty Hoekstra" userId="c6a0b1bf-c917-4aed-8027-226efc14a09d" providerId="ADAL" clId="{60C19F04-B1B2-4B3D-A93F-0D9EE89318B2}" dt="2026-02-06T15:01:30.042" v="1586" actId="14861"/>
          <ac:picMkLst>
            <pc:docMk/>
            <pc:sldMk cId="90766581" sldId="271"/>
            <ac:picMk id="5" creationId="{0F19F7B8-A0D8-4817-FACD-C48BE7E6F3AB}"/>
          </ac:picMkLst>
        </pc:picChg>
      </pc:sldChg>
      <pc:sldChg chg="del">
        <pc:chgData name="Betty Hoekstra" userId="c6a0b1bf-c917-4aed-8027-226efc14a09d" providerId="ADAL" clId="{60C19F04-B1B2-4B3D-A93F-0D9EE89318B2}" dt="2026-02-06T14:28:30.842" v="8" actId="47"/>
        <pc:sldMkLst>
          <pc:docMk/>
          <pc:sldMk cId="4054082177" sldId="271"/>
        </pc:sldMkLst>
      </pc:sldChg>
      <pc:sldChg chg="addSp delSp modSp add mod">
        <pc:chgData name="Betty Hoekstra" userId="c6a0b1bf-c917-4aed-8027-226efc14a09d" providerId="ADAL" clId="{60C19F04-B1B2-4B3D-A93F-0D9EE89318B2}" dt="2026-02-06T14:54:43.294" v="1228" actId="113"/>
        <pc:sldMkLst>
          <pc:docMk/>
          <pc:sldMk cId="433678263" sldId="272"/>
        </pc:sldMkLst>
        <pc:spChg chg="add mod">
          <ac:chgData name="Betty Hoekstra" userId="c6a0b1bf-c917-4aed-8027-226efc14a09d" providerId="ADAL" clId="{60C19F04-B1B2-4B3D-A93F-0D9EE89318B2}" dt="2026-02-06T14:54:43.294" v="1228" actId="113"/>
          <ac:spMkLst>
            <pc:docMk/>
            <pc:sldMk cId="433678263" sldId="272"/>
            <ac:spMk id="3" creationId="{96D4DA4A-FC03-6888-4C99-F34EB7412048}"/>
          </ac:spMkLst>
        </pc:spChg>
        <pc:spChg chg="del mod">
          <ac:chgData name="Betty Hoekstra" userId="c6a0b1bf-c917-4aed-8027-226efc14a09d" providerId="ADAL" clId="{60C19F04-B1B2-4B3D-A93F-0D9EE89318B2}" dt="2026-02-06T14:52:14.055" v="885" actId="478"/>
          <ac:spMkLst>
            <pc:docMk/>
            <pc:sldMk cId="433678263" sldId="272"/>
            <ac:spMk id="8" creationId="{0C6DB50A-3033-C18E-2370-5F169EA70AD4}"/>
          </ac:spMkLst>
        </pc:spChg>
      </pc:sldChg>
      <pc:sldChg chg="addSp delSp modSp add mod">
        <pc:chgData name="Betty Hoekstra" userId="c6a0b1bf-c917-4aed-8027-226efc14a09d" providerId="ADAL" clId="{60C19F04-B1B2-4B3D-A93F-0D9EE89318B2}" dt="2026-02-06T14:59:22.609" v="1514" actId="21"/>
        <pc:sldMkLst>
          <pc:docMk/>
          <pc:sldMk cId="3922308273" sldId="273"/>
        </pc:sldMkLst>
        <pc:spChg chg="mod">
          <ac:chgData name="Betty Hoekstra" userId="c6a0b1bf-c917-4aed-8027-226efc14a09d" providerId="ADAL" clId="{60C19F04-B1B2-4B3D-A93F-0D9EE89318B2}" dt="2026-02-06T14:55:14.980" v="1273" actId="20577"/>
          <ac:spMkLst>
            <pc:docMk/>
            <pc:sldMk cId="3922308273" sldId="273"/>
            <ac:spMk id="2" creationId="{517F45B8-D6E9-2C95-67C2-789BE1701D8C}"/>
          </ac:spMkLst>
        </pc:spChg>
        <pc:spChg chg="mod">
          <ac:chgData name="Betty Hoekstra" userId="c6a0b1bf-c917-4aed-8027-226efc14a09d" providerId="ADAL" clId="{60C19F04-B1B2-4B3D-A93F-0D9EE89318B2}" dt="2026-02-06T14:57:35.194" v="1449" actId="20577"/>
          <ac:spMkLst>
            <pc:docMk/>
            <pc:sldMk cId="3922308273" sldId="273"/>
            <ac:spMk id="8" creationId="{46A6BB4A-A437-7CE5-39D7-E04DD0B2E68B}"/>
          </ac:spMkLst>
        </pc:spChg>
        <pc:picChg chg="add del mod">
          <ac:chgData name="Betty Hoekstra" userId="c6a0b1bf-c917-4aed-8027-226efc14a09d" providerId="ADAL" clId="{60C19F04-B1B2-4B3D-A93F-0D9EE89318B2}" dt="2026-02-06T14:59:22.609" v="1514" actId="21"/>
          <ac:picMkLst>
            <pc:docMk/>
            <pc:sldMk cId="3922308273" sldId="273"/>
            <ac:picMk id="5" creationId="{B3BFC88F-AB30-A5DA-B530-5AF3209BB226}"/>
          </ac:picMkLst>
        </pc:picChg>
      </pc:sldChg>
      <pc:sldChg chg="addSp delSp modSp add mod modClrScheme chgLayout">
        <pc:chgData name="Betty Hoekstra" userId="c6a0b1bf-c917-4aed-8027-226efc14a09d" providerId="ADAL" clId="{60C19F04-B1B2-4B3D-A93F-0D9EE89318B2}" dt="2026-02-06T15:01:44.273" v="1589" actId="478"/>
        <pc:sldMkLst>
          <pc:docMk/>
          <pc:sldMk cId="1359113291" sldId="274"/>
        </pc:sldMkLst>
        <pc:spChg chg="mod">
          <ac:chgData name="Betty Hoekstra" userId="c6a0b1bf-c917-4aed-8027-226efc14a09d" providerId="ADAL" clId="{60C19F04-B1B2-4B3D-A93F-0D9EE89318B2}" dt="2026-02-06T15:00:21.024" v="1552" actId="1076"/>
          <ac:spMkLst>
            <pc:docMk/>
            <pc:sldMk cId="1359113291" sldId="274"/>
            <ac:spMk id="2" creationId="{8B175068-E1DA-B461-FC74-21C781745C26}"/>
          </ac:spMkLst>
        </pc:spChg>
        <pc:spChg chg="add del mod">
          <ac:chgData name="Betty Hoekstra" userId="c6a0b1bf-c917-4aed-8027-226efc14a09d" providerId="ADAL" clId="{60C19F04-B1B2-4B3D-A93F-0D9EE89318B2}" dt="2026-02-06T14:59:49.216" v="1521" actId="478"/>
          <ac:spMkLst>
            <pc:docMk/>
            <pc:sldMk cId="1359113291" sldId="274"/>
            <ac:spMk id="6" creationId="{13AAB015-6BC3-6A12-0767-C3C933B02076}"/>
          </ac:spMkLst>
        </pc:spChg>
        <pc:spChg chg="add mod">
          <ac:chgData name="Betty Hoekstra" userId="c6a0b1bf-c917-4aed-8027-226efc14a09d" providerId="ADAL" clId="{60C19F04-B1B2-4B3D-A93F-0D9EE89318B2}" dt="2026-02-06T15:00:53.446" v="1579" actId="1076"/>
          <ac:spMkLst>
            <pc:docMk/>
            <pc:sldMk cId="1359113291" sldId="274"/>
            <ac:spMk id="7" creationId="{239EFB38-B39E-DA47-9A19-4699B9B89D77}"/>
          </ac:spMkLst>
        </pc:spChg>
        <pc:spChg chg="del mod ord">
          <ac:chgData name="Betty Hoekstra" userId="c6a0b1bf-c917-4aed-8027-226efc14a09d" providerId="ADAL" clId="{60C19F04-B1B2-4B3D-A93F-0D9EE89318B2}" dt="2026-02-06T14:59:43.064" v="1520" actId="478"/>
          <ac:spMkLst>
            <pc:docMk/>
            <pc:sldMk cId="1359113291" sldId="274"/>
            <ac:spMk id="8" creationId="{459C3556-AE09-D818-8BCA-D88BC1309024}"/>
          </ac:spMkLst>
        </pc:spChg>
        <pc:picChg chg="del">
          <ac:chgData name="Betty Hoekstra" userId="c6a0b1bf-c917-4aed-8027-226efc14a09d" providerId="ADAL" clId="{60C19F04-B1B2-4B3D-A93F-0D9EE89318B2}" dt="2026-02-06T14:59:03.867" v="1498" actId="478"/>
          <ac:picMkLst>
            <pc:docMk/>
            <pc:sldMk cId="1359113291" sldId="274"/>
            <ac:picMk id="4" creationId="{4943A99B-FB5C-73AF-4594-2A6BD8DE126D}"/>
          </ac:picMkLst>
        </pc:picChg>
        <pc:picChg chg="add del mod">
          <ac:chgData name="Betty Hoekstra" userId="c6a0b1bf-c917-4aed-8027-226efc14a09d" providerId="ADAL" clId="{60C19F04-B1B2-4B3D-A93F-0D9EE89318B2}" dt="2026-02-06T15:01:44.273" v="1589" actId="478"/>
          <ac:picMkLst>
            <pc:docMk/>
            <pc:sldMk cId="1359113291" sldId="274"/>
            <ac:picMk id="5" creationId="{B3BFC88F-AB30-A5DA-B530-5AF3209BB22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3FA9618-B0E5-8D48-5B6F-99845F48FE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9AD0F5C4-F71A-80DD-F45C-572928AA58C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F917D7-91C6-8F41-B83F-F6E9E7C678AF}" type="datetimeFigureOut">
              <a:rPr lang="nl-NL" smtClean="0"/>
              <a:t>6-2-2026</a:t>
            </a:fld>
            <a:endParaRPr lang="nl-NL"/>
          </a:p>
        </p:txBody>
      </p:sp>
      <p:sp>
        <p:nvSpPr>
          <p:cNvPr id="4" name="Tijdelijke aanduiding voor voettekst 3">
            <a:extLst>
              <a:ext uri="{FF2B5EF4-FFF2-40B4-BE49-F238E27FC236}">
                <a16:creationId xmlns:a16="http://schemas.microsoft.com/office/drawing/2014/main" id="{F5898728-5E60-E53C-F034-B5D34E2E2E0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3A533DC6-358D-F897-14E3-BE1C56E2C7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D0A355-8E7B-174C-AF07-4C024D377F1D}" type="slidenum">
              <a:rPr lang="nl-NL" smtClean="0"/>
              <a:t>‹nr.›</a:t>
            </a:fld>
            <a:endParaRPr lang="nl-NL"/>
          </a:p>
        </p:txBody>
      </p:sp>
    </p:spTree>
    <p:extLst>
      <p:ext uri="{BB962C8B-B14F-4D97-AF65-F5344CB8AC3E}">
        <p14:creationId xmlns:p14="http://schemas.microsoft.com/office/powerpoint/2010/main" val="617032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E4A8D3-1469-482F-B428-8B5F33D3CB6E}" type="datetimeFigureOut">
              <a:rPr lang="nl-NL" smtClean="0"/>
              <a:t>6-2-2026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7C5166-2AC5-4FE0-AE8F-4DFECF045A36}" type="slidenum">
              <a:rPr lang="nl-NL" smtClean="0"/>
              <a:t>‹nr.›</a:t>
            </a:fld>
            <a:endParaRPr lang="nl-NL"/>
          </a:p>
        </p:txBody>
      </p:sp>
    </p:spTree>
    <p:extLst>
      <p:ext uri="{BB962C8B-B14F-4D97-AF65-F5344CB8AC3E}">
        <p14:creationId xmlns:p14="http://schemas.microsoft.com/office/powerpoint/2010/main" val="380133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724AD-7FF1-E538-020F-4D99E24F00A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19C5B0A-6A0D-0382-1BEB-F008AC7E93B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A3B07C8-8A18-58ED-5AD1-FEAFB73106E7}"/>
              </a:ext>
            </a:extLst>
          </p:cNvPr>
          <p:cNvSpPr>
            <a:spLocks noGrp="1"/>
          </p:cNvSpPr>
          <p:nvPr>
            <p:ph type="body" idx="1"/>
          </p:nvPr>
        </p:nvSpPr>
        <p:spPr/>
        <p:txBody>
          <a:bodyPr/>
          <a:lstStyle/>
          <a:p>
            <a:r>
              <a:rPr lang="nl-NL"/>
              <a:t>De Dorcas Voedselactie is een jaarlijks initiatief dat gericht is op het verzamelen van voedsel voor mensen in nood. Het wordt georganiseerd door Dorcas, een christelijke hulporganisatie. Vrijwilligers zamelen houdbare voedingsmiddelen in bij supermarkten en andere locaties, die vervolgens worden gedistribueerd naar kwetsbare gezinnen en gemeenschappen in Oost-Europa en Afrika.</a:t>
            </a:r>
          </a:p>
        </p:txBody>
      </p:sp>
      <p:sp>
        <p:nvSpPr>
          <p:cNvPr id="4" name="Tijdelijke aanduiding voor dianummer 3">
            <a:extLst>
              <a:ext uri="{FF2B5EF4-FFF2-40B4-BE49-F238E27FC236}">
                <a16:creationId xmlns:a16="http://schemas.microsoft.com/office/drawing/2014/main" id="{C7F0D4EE-D1E3-CAF3-48D8-6D43C178082F}"/>
              </a:ext>
            </a:extLst>
          </p:cNvPr>
          <p:cNvSpPr>
            <a:spLocks noGrp="1"/>
          </p:cNvSpPr>
          <p:nvPr>
            <p:ph type="sldNum" sz="quarter" idx="5"/>
          </p:nvPr>
        </p:nvSpPr>
        <p:spPr/>
        <p:txBody>
          <a:bodyPr/>
          <a:lstStyle/>
          <a:p>
            <a:fld id="{AB6BDDEE-6D1A-4ECB-953C-14BF0DFA8968}" type="slidenum">
              <a:rPr lang="nl-NL" smtClean="0"/>
              <a:t>2</a:t>
            </a:fld>
            <a:endParaRPr lang="nl-NL"/>
          </a:p>
        </p:txBody>
      </p:sp>
    </p:spTree>
    <p:extLst>
      <p:ext uri="{BB962C8B-B14F-4D97-AF65-F5344CB8AC3E}">
        <p14:creationId xmlns:p14="http://schemas.microsoft.com/office/powerpoint/2010/main" val="3826928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15EDF-1BC5-8753-B6E8-90BB3F7BBDB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A201A54-3C59-EBDA-BF60-2289F625079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D0D3ADC-CF97-AD81-9C02-8177EAAF52B2}"/>
              </a:ext>
            </a:extLst>
          </p:cNvPr>
          <p:cNvSpPr>
            <a:spLocks noGrp="1"/>
          </p:cNvSpPr>
          <p:nvPr>
            <p:ph type="body" idx="1"/>
          </p:nvPr>
        </p:nvSpPr>
        <p:spPr/>
        <p:txBody>
          <a:bodyPr/>
          <a:lstStyle/>
          <a:p>
            <a:r>
              <a:rPr lang="nl-NL"/>
              <a:t>De Dorcas Voedselactie is een jaarlijks initiatief dat gericht is op het verzamelen van voedsel voor mensen in nood. Het wordt georganiseerd door Dorcas, een christelijke hulporganisatie. Vrijwilligers zamelen houdbare voedingsmiddelen in bij supermarkten en andere locaties, die vervolgens worden gedistribueerd naar kwetsbare gezinnen en gemeenschappen in Oost-Europa en Afrika.</a:t>
            </a:r>
          </a:p>
        </p:txBody>
      </p:sp>
      <p:sp>
        <p:nvSpPr>
          <p:cNvPr id="4" name="Tijdelijke aanduiding voor dianummer 3">
            <a:extLst>
              <a:ext uri="{FF2B5EF4-FFF2-40B4-BE49-F238E27FC236}">
                <a16:creationId xmlns:a16="http://schemas.microsoft.com/office/drawing/2014/main" id="{FFE64421-F72B-3049-CFCC-3959A2296854}"/>
              </a:ext>
            </a:extLst>
          </p:cNvPr>
          <p:cNvSpPr>
            <a:spLocks noGrp="1"/>
          </p:cNvSpPr>
          <p:nvPr>
            <p:ph type="sldNum" sz="quarter" idx="5"/>
          </p:nvPr>
        </p:nvSpPr>
        <p:spPr/>
        <p:txBody>
          <a:bodyPr/>
          <a:lstStyle/>
          <a:p>
            <a:fld id="{AB6BDDEE-6D1A-4ECB-953C-14BF0DFA8968}" type="slidenum">
              <a:rPr lang="nl-NL" smtClean="0"/>
              <a:t>3</a:t>
            </a:fld>
            <a:endParaRPr lang="nl-NL"/>
          </a:p>
        </p:txBody>
      </p:sp>
    </p:spTree>
    <p:extLst>
      <p:ext uri="{BB962C8B-B14F-4D97-AF65-F5344CB8AC3E}">
        <p14:creationId xmlns:p14="http://schemas.microsoft.com/office/powerpoint/2010/main" val="2523884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7D663-0B05-DF34-3E1C-DD01155CF85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C0AE18D-8F15-CEE5-67B1-92FD64F778C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B0F679E-04A8-F539-B607-B66CE5B03EAD}"/>
              </a:ext>
            </a:extLst>
          </p:cNvPr>
          <p:cNvSpPr>
            <a:spLocks noGrp="1"/>
          </p:cNvSpPr>
          <p:nvPr>
            <p:ph type="body" idx="1"/>
          </p:nvPr>
        </p:nvSpPr>
        <p:spPr/>
        <p:txBody>
          <a:bodyPr/>
          <a:lstStyle/>
          <a:p>
            <a:r>
              <a:rPr lang="nl-NL"/>
              <a:t>De Dorcas Voedselactie is een jaarlijks initiatief dat gericht is op het verzamelen van voedsel voor mensen in nood. Het wordt georganiseerd door Dorcas, een christelijke hulporganisatie. Vrijwilligers zamelen houdbare voedingsmiddelen in bij supermarkten en andere locaties, die vervolgens worden gedistribueerd naar kwetsbare gezinnen en gemeenschappen in Oost-Europa en Afrika.</a:t>
            </a:r>
          </a:p>
        </p:txBody>
      </p:sp>
      <p:sp>
        <p:nvSpPr>
          <p:cNvPr id="4" name="Tijdelijke aanduiding voor dianummer 3">
            <a:extLst>
              <a:ext uri="{FF2B5EF4-FFF2-40B4-BE49-F238E27FC236}">
                <a16:creationId xmlns:a16="http://schemas.microsoft.com/office/drawing/2014/main" id="{086E6BD1-A9C6-48B7-5797-D01BFFB4F9F1}"/>
              </a:ext>
            </a:extLst>
          </p:cNvPr>
          <p:cNvSpPr>
            <a:spLocks noGrp="1"/>
          </p:cNvSpPr>
          <p:nvPr>
            <p:ph type="sldNum" sz="quarter" idx="5"/>
          </p:nvPr>
        </p:nvSpPr>
        <p:spPr/>
        <p:txBody>
          <a:bodyPr/>
          <a:lstStyle/>
          <a:p>
            <a:fld id="{AB6BDDEE-6D1A-4ECB-953C-14BF0DFA8968}" type="slidenum">
              <a:rPr lang="nl-NL" smtClean="0"/>
              <a:t>4</a:t>
            </a:fld>
            <a:endParaRPr lang="nl-NL"/>
          </a:p>
        </p:txBody>
      </p:sp>
    </p:spTree>
    <p:extLst>
      <p:ext uri="{BB962C8B-B14F-4D97-AF65-F5344CB8AC3E}">
        <p14:creationId xmlns:p14="http://schemas.microsoft.com/office/powerpoint/2010/main" val="2188328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E569F-E339-ADE0-2424-045218241D5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D1E11C5-52E2-8811-09CA-A2F7D32CB5A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BCB450B-50D4-7C03-EC8B-1E576DF42DC5}"/>
              </a:ext>
            </a:extLst>
          </p:cNvPr>
          <p:cNvSpPr>
            <a:spLocks noGrp="1"/>
          </p:cNvSpPr>
          <p:nvPr>
            <p:ph type="body" idx="1"/>
          </p:nvPr>
        </p:nvSpPr>
        <p:spPr/>
        <p:txBody>
          <a:bodyPr/>
          <a:lstStyle/>
          <a:p>
            <a:r>
              <a:rPr lang="nl-NL"/>
              <a:t>De Dorcas Voedselactie is een jaarlijks initiatief dat gericht is op het verzamelen van voedsel voor mensen in nood. Het wordt georganiseerd door Dorcas, een christelijke hulporganisatie. Vrijwilligers zamelen houdbare voedingsmiddelen in bij supermarkten en andere locaties, die vervolgens worden gedistribueerd naar kwetsbare gezinnen en gemeenschappen in Oost-Europa en Afrika.</a:t>
            </a:r>
          </a:p>
        </p:txBody>
      </p:sp>
      <p:sp>
        <p:nvSpPr>
          <p:cNvPr id="4" name="Tijdelijke aanduiding voor dianummer 3">
            <a:extLst>
              <a:ext uri="{FF2B5EF4-FFF2-40B4-BE49-F238E27FC236}">
                <a16:creationId xmlns:a16="http://schemas.microsoft.com/office/drawing/2014/main" id="{86FAA9F5-46DC-B0FE-50A5-ED63CF206370}"/>
              </a:ext>
            </a:extLst>
          </p:cNvPr>
          <p:cNvSpPr>
            <a:spLocks noGrp="1"/>
          </p:cNvSpPr>
          <p:nvPr>
            <p:ph type="sldNum" sz="quarter" idx="5"/>
          </p:nvPr>
        </p:nvSpPr>
        <p:spPr/>
        <p:txBody>
          <a:bodyPr/>
          <a:lstStyle/>
          <a:p>
            <a:fld id="{AB6BDDEE-6D1A-4ECB-953C-14BF0DFA8968}" type="slidenum">
              <a:rPr lang="nl-NL" smtClean="0"/>
              <a:t>5</a:t>
            </a:fld>
            <a:endParaRPr lang="nl-NL"/>
          </a:p>
        </p:txBody>
      </p:sp>
    </p:spTree>
    <p:extLst>
      <p:ext uri="{BB962C8B-B14F-4D97-AF65-F5344CB8AC3E}">
        <p14:creationId xmlns:p14="http://schemas.microsoft.com/office/powerpoint/2010/main" val="38003425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13" name="Tijdelijke aanduiding voor afbeelding 12">
            <a:extLst>
              <a:ext uri="{FF2B5EF4-FFF2-40B4-BE49-F238E27FC236}">
                <a16:creationId xmlns:a16="http://schemas.microsoft.com/office/drawing/2014/main" id="{A875CA44-9CF0-56CA-A67B-33393E7A2F8A}"/>
              </a:ext>
            </a:extLst>
          </p:cNvPr>
          <p:cNvSpPr>
            <a:spLocks noGrp="1"/>
          </p:cNvSpPr>
          <p:nvPr>
            <p:ph type="pic" sz="quarter" idx="10"/>
          </p:nvPr>
        </p:nvSpPr>
        <p:spPr>
          <a:xfrm>
            <a:off x="0" y="0"/>
            <a:ext cx="12192000" cy="6858000"/>
          </a:xfrm>
          <a:solidFill>
            <a:srgbClr val="E0F3FD"/>
          </a:solidFill>
        </p:spPr>
        <p:txBody>
          <a:bodyPr anchor="ctr"/>
          <a:lstStyle>
            <a:lvl1pPr marL="0" indent="0" algn="ctr">
              <a:buNone/>
              <a:defRPr>
                <a:solidFill>
                  <a:srgbClr val="00A3DB"/>
                </a:solidFill>
              </a:defRPr>
            </a:lvl1pPr>
          </a:lstStyle>
          <a:p>
            <a:r>
              <a:rPr lang="nl-NL"/>
              <a:t>Klik op het pictogram als u een afbeelding wilt toevoegen</a:t>
            </a:r>
            <a:endParaRPr lang="nl-NL" dirty="0"/>
          </a:p>
        </p:txBody>
      </p:sp>
      <p:sp>
        <p:nvSpPr>
          <p:cNvPr id="20" name="Tijdelijke aanduiding voor tekst 19">
            <a:extLst>
              <a:ext uri="{FF2B5EF4-FFF2-40B4-BE49-F238E27FC236}">
                <a16:creationId xmlns:a16="http://schemas.microsoft.com/office/drawing/2014/main" id="{5CBE7096-4C64-F549-3B70-465B33120CB4}"/>
              </a:ext>
            </a:extLst>
          </p:cNvPr>
          <p:cNvSpPr>
            <a:spLocks noGrp="1"/>
          </p:cNvSpPr>
          <p:nvPr>
            <p:ph type="body" sz="quarter" idx="11"/>
          </p:nvPr>
        </p:nvSpPr>
        <p:spPr>
          <a:xfrm>
            <a:off x="15600" y="4503715"/>
            <a:ext cx="3016800" cy="1134000"/>
          </a:xfrm>
          <a:blipFill>
            <a:blip r:embed="rId2"/>
            <a:stretch>
              <a:fillRect/>
            </a:stretch>
          </a:blipFill>
        </p:spPr>
        <p:txBody>
          <a:bodyPr>
            <a:normAutofit/>
          </a:bodyPr>
          <a:lstStyle>
            <a:lvl1pPr marL="0" indent="0">
              <a:buNone/>
              <a:defRPr sz="100">
                <a:solidFill>
                  <a:srgbClr val="DDEAF7"/>
                </a:solidFill>
              </a:defRPr>
            </a:lvl1pPr>
          </a:lstStyle>
          <a:p>
            <a:pPr lvl="0"/>
            <a:r>
              <a:rPr lang="nl-NL"/>
              <a:t>Klikken om de tekststijl van het model te bewerken</a:t>
            </a:r>
          </a:p>
        </p:txBody>
      </p:sp>
      <p:sp>
        <p:nvSpPr>
          <p:cNvPr id="3" name="Ondertitel 2">
            <a:extLst>
              <a:ext uri="{FF2B5EF4-FFF2-40B4-BE49-F238E27FC236}">
                <a16:creationId xmlns:a16="http://schemas.microsoft.com/office/drawing/2014/main" id="{172927A0-D7EA-6ED3-AEF2-59BAB0411B78}"/>
              </a:ext>
            </a:extLst>
          </p:cNvPr>
          <p:cNvSpPr>
            <a:spLocks noGrp="1"/>
          </p:cNvSpPr>
          <p:nvPr>
            <p:ph type="subTitle" idx="1"/>
          </p:nvPr>
        </p:nvSpPr>
        <p:spPr>
          <a:xfrm>
            <a:off x="838200" y="5078252"/>
            <a:ext cx="6347791" cy="133248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1" name="Tijdelijke aanduiding voor tekst 19">
            <a:extLst>
              <a:ext uri="{FF2B5EF4-FFF2-40B4-BE49-F238E27FC236}">
                <a16:creationId xmlns:a16="http://schemas.microsoft.com/office/drawing/2014/main" id="{3C59E083-3AFA-05CC-4C54-E983E078B318}"/>
              </a:ext>
            </a:extLst>
          </p:cNvPr>
          <p:cNvSpPr>
            <a:spLocks noGrp="1"/>
          </p:cNvSpPr>
          <p:nvPr>
            <p:ph type="body" sz="quarter" idx="12"/>
          </p:nvPr>
        </p:nvSpPr>
        <p:spPr>
          <a:xfrm>
            <a:off x="4048864" y="262717"/>
            <a:ext cx="4094271" cy="1539016"/>
          </a:xfrm>
          <a:blipFill>
            <a:blip r:embed="rId3"/>
            <a:srcRect/>
            <a:stretch>
              <a:fillRect t="19290" b="19290"/>
            </a:stretch>
          </a:blipFill>
        </p:spPr>
        <p:txBody>
          <a:bodyPr>
            <a:normAutofit/>
          </a:bodyPr>
          <a:lstStyle>
            <a:lvl1pPr marL="0" indent="0">
              <a:buNone/>
              <a:defRPr sz="100">
                <a:solidFill>
                  <a:srgbClr val="DDEAF7"/>
                </a:solidFill>
              </a:defRPr>
            </a:lvl1pPr>
          </a:lstStyle>
          <a:p>
            <a:pPr lvl="0"/>
            <a:r>
              <a:rPr lang="nl-NL"/>
              <a:t>Klikken om de tekststijl van het model te bewerken</a:t>
            </a:r>
          </a:p>
        </p:txBody>
      </p:sp>
      <p:sp>
        <p:nvSpPr>
          <p:cNvPr id="2" name="Titel 1">
            <a:extLst>
              <a:ext uri="{FF2B5EF4-FFF2-40B4-BE49-F238E27FC236}">
                <a16:creationId xmlns:a16="http://schemas.microsoft.com/office/drawing/2014/main" id="{D52A125D-298F-8D56-C461-85CDA1300CCD}"/>
              </a:ext>
            </a:extLst>
          </p:cNvPr>
          <p:cNvSpPr>
            <a:spLocks noGrp="1"/>
          </p:cNvSpPr>
          <p:nvPr>
            <p:ph type="ctrTitle"/>
          </p:nvPr>
        </p:nvSpPr>
        <p:spPr>
          <a:xfrm>
            <a:off x="0" y="1801733"/>
            <a:ext cx="12192000" cy="1481697"/>
          </a:xfrm>
          <a:solidFill>
            <a:schemeClr val="bg1">
              <a:alpha val="80000"/>
            </a:schemeClr>
          </a:solidFill>
        </p:spPr>
        <p:txBody>
          <a:bodyPr lIns="1080000" tIns="46800" rIns="720000" anchor="t">
            <a:noAutofit/>
          </a:bodyPr>
          <a:lstStyle>
            <a:lvl1pPr algn="ctr">
              <a:defRPr sz="4800">
                <a:solidFill>
                  <a:srgbClr val="129FDA"/>
                </a:solidFill>
              </a:defRPr>
            </a:lvl1pPr>
          </a:lstStyle>
          <a:p>
            <a:r>
              <a:rPr lang="nl-NL"/>
              <a:t>Klik om stijl te bewerken</a:t>
            </a:r>
            <a:endParaRPr lang="nl-NL" dirty="0"/>
          </a:p>
        </p:txBody>
      </p:sp>
    </p:spTree>
    <p:extLst>
      <p:ext uri="{BB962C8B-B14F-4D97-AF65-F5344CB8AC3E}">
        <p14:creationId xmlns:p14="http://schemas.microsoft.com/office/powerpoint/2010/main" val="2545819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or">
    <p:spTree>
      <p:nvGrpSpPr>
        <p:cNvPr id="1" name=""/>
        <p:cNvGrpSpPr/>
        <p:nvPr/>
      </p:nvGrpSpPr>
      <p:grpSpPr>
        <a:xfrm>
          <a:off x="0" y="0"/>
          <a:ext cx="0" cy="0"/>
          <a:chOff x="0" y="0"/>
          <a:chExt cx="0" cy="0"/>
        </a:xfrm>
      </p:grpSpPr>
      <p:sp>
        <p:nvSpPr>
          <p:cNvPr id="5" name="Tijdelijke aanduiding voor afbeelding 12">
            <a:extLst>
              <a:ext uri="{FF2B5EF4-FFF2-40B4-BE49-F238E27FC236}">
                <a16:creationId xmlns:a16="http://schemas.microsoft.com/office/drawing/2014/main" id="{302C2363-E9ED-C5BE-BDDA-F58B3349C271}"/>
              </a:ext>
            </a:extLst>
          </p:cNvPr>
          <p:cNvSpPr>
            <a:spLocks noGrp="1"/>
          </p:cNvSpPr>
          <p:nvPr>
            <p:ph type="pic" sz="quarter" idx="10"/>
          </p:nvPr>
        </p:nvSpPr>
        <p:spPr>
          <a:xfrm>
            <a:off x="0" y="0"/>
            <a:ext cx="12192000" cy="6858000"/>
          </a:xfrm>
          <a:solidFill>
            <a:srgbClr val="E0F3FD"/>
          </a:solidFill>
        </p:spPr>
        <p:txBody>
          <a:bodyPr anchor="ctr"/>
          <a:lstStyle>
            <a:lvl1pPr marL="0" indent="0" algn="ctr">
              <a:buNone/>
              <a:defRPr>
                <a:solidFill>
                  <a:srgbClr val="00A3DB"/>
                </a:solidFill>
              </a:defRPr>
            </a:lvl1pPr>
          </a:lstStyle>
          <a:p>
            <a:r>
              <a:rPr lang="nl-NL"/>
              <a:t>Klik op het pictogram als u een afbeelding wilt toevoegen</a:t>
            </a:r>
            <a:endParaRPr lang="nl-NL" dirty="0"/>
          </a:p>
        </p:txBody>
      </p:sp>
      <p:sp>
        <p:nvSpPr>
          <p:cNvPr id="4" name="Tijdelijke aanduiding voor tekst 19">
            <a:extLst>
              <a:ext uri="{FF2B5EF4-FFF2-40B4-BE49-F238E27FC236}">
                <a16:creationId xmlns:a16="http://schemas.microsoft.com/office/drawing/2014/main" id="{E8E2CE08-99D3-AD94-29D4-4051271C80CC}"/>
              </a:ext>
            </a:extLst>
          </p:cNvPr>
          <p:cNvSpPr>
            <a:spLocks noGrp="1"/>
          </p:cNvSpPr>
          <p:nvPr>
            <p:ph type="body" sz="quarter" idx="12"/>
          </p:nvPr>
        </p:nvSpPr>
        <p:spPr>
          <a:xfrm>
            <a:off x="9645197" y="474140"/>
            <a:ext cx="1960497" cy="736941"/>
          </a:xfrm>
          <a:blipFill>
            <a:blip r:embed="rId2"/>
            <a:srcRect/>
            <a:stretch>
              <a:fillRect t="19290" b="19290"/>
            </a:stretch>
          </a:blipFill>
        </p:spPr>
        <p:txBody>
          <a:bodyPr>
            <a:normAutofit/>
          </a:bodyPr>
          <a:lstStyle>
            <a:lvl1pPr marL="0" indent="0">
              <a:buNone/>
              <a:defRPr sz="100">
                <a:solidFill>
                  <a:srgbClr val="DDEAF7"/>
                </a:solidFill>
              </a:defRPr>
            </a:lvl1pPr>
          </a:lstStyle>
          <a:p>
            <a:pPr lvl="0"/>
            <a:r>
              <a:rPr lang="nl-NL"/>
              <a:t>Klikken om de tekststijl van het model te bewerken</a:t>
            </a:r>
          </a:p>
        </p:txBody>
      </p:sp>
      <p:sp>
        <p:nvSpPr>
          <p:cNvPr id="6" name="Tijdelijke aanduiding voor afbeelding 5">
            <a:extLst>
              <a:ext uri="{FF2B5EF4-FFF2-40B4-BE49-F238E27FC236}">
                <a16:creationId xmlns:a16="http://schemas.microsoft.com/office/drawing/2014/main" id="{F63214CD-C9E8-D3B2-CFD5-00D7603999F6}"/>
              </a:ext>
            </a:extLst>
          </p:cNvPr>
          <p:cNvSpPr>
            <a:spLocks noGrp="1"/>
          </p:cNvSpPr>
          <p:nvPr>
            <p:ph type="pic" sz="quarter" idx="13" hasCustomPrompt="1"/>
          </p:nvPr>
        </p:nvSpPr>
        <p:spPr>
          <a:xfrm>
            <a:off x="1148670" y="1841247"/>
            <a:ext cx="2140147" cy="2141474"/>
          </a:xfrm>
          <a:prstGeom prst="round1Rect">
            <a:avLst>
              <a:gd name="adj" fmla="val 11903"/>
            </a:avLst>
          </a:prstGeom>
          <a:solidFill>
            <a:srgbClr val="013D58"/>
          </a:solidFill>
          <a:ln w="28575">
            <a:solidFill>
              <a:srgbClr val="129FDA"/>
            </a:solidFill>
          </a:ln>
        </p:spPr>
        <p:txBody>
          <a:bodyPr anchor="ctr"/>
          <a:lstStyle>
            <a:lvl1pPr marL="0" indent="0" algn="ctr">
              <a:buNone/>
              <a:defRPr>
                <a:solidFill>
                  <a:srgbClr val="00A3DB"/>
                </a:solidFill>
              </a:defRPr>
            </a:lvl1pPr>
          </a:lstStyle>
          <a:p>
            <a:r>
              <a:rPr lang="nl-NL" dirty="0"/>
              <a:t>Presentator</a:t>
            </a:r>
          </a:p>
        </p:txBody>
      </p:sp>
      <p:sp>
        <p:nvSpPr>
          <p:cNvPr id="7" name="Ondertitel 2">
            <a:extLst>
              <a:ext uri="{FF2B5EF4-FFF2-40B4-BE49-F238E27FC236}">
                <a16:creationId xmlns:a16="http://schemas.microsoft.com/office/drawing/2014/main" id="{BC6320E9-D444-E5C5-D3F0-BF2668258949}"/>
              </a:ext>
            </a:extLst>
          </p:cNvPr>
          <p:cNvSpPr>
            <a:spLocks noGrp="1"/>
          </p:cNvSpPr>
          <p:nvPr>
            <p:ph type="subTitle" idx="1" hasCustomPrompt="1"/>
          </p:nvPr>
        </p:nvSpPr>
        <p:spPr>
          <a:xfrm>
            <a:off x="3545840" y="2743379"/>
            <a:ext cx="6099357" cy="513007"/>
          </a:xfrm>
          <a:prstGeom prst="round1Rect">
            <a:avLst>
              <a:gd name="adj" fmla="val 41804"/>
            </a:avLst>
          </a:prstGeom>
          <a:solidFill>
            <a:schemeClr val="bg1">
              <a:alpha val="70000"/>
            </a:schemeClr>
          </a:solidFill>
        </p:spPr>
        <p:txBody>
          <a:bodyPr lIns="180000" anchor="ctr"/>
          <a:lstStyle>
            <a:lvl1pPr marL="0" indent="0" algn="l">
              <a:buNone/>
              <a:defRPr sz="2400">
                <a:solidFill>
                  <a:srgbClr val="013D5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Functie / contactgegevens</a:t>
            </a:r>
          </a:p>
        </p:txBody>
      </p:sp>
      <p:sp>
        <p:nvSpPr>
          <p:cNvPr id="8" name="Titel 1">
            <a:extLst>
              <a:ext uri="{FF2B5EF4-FFF2-40B4-BE49-F238E27FC236}">
                <a16:creationId xmlns:a16="http://schemas.microsoft.com/office/drawing/2014/main" id="{54287749-A7E8-9380-7BCF-E579572FFCDA}"/>
              </a:ext>
            </a:extLst>
          </p:cNvPr>
          <p:cNvSpPr>
            <a:spLocks noGrp="1"/>
          </p:cNvSpPr>
          <p:nvPr>
            <p:ph type="ctrTitle" hasCustomPrompt="1"/>
          </p:nvPr>
        </p:nvSpPr>
        <p:spPr>
          <a:xfrm>
            <a:off x="3545840" y="1841247"/>
            <a:ext cx="6099357" cy="784973"/>
          </a:xfrm>
          <a:prstGeom prst="round1Rect">
            <a:avLst>
              <a:gd name="adj" fmla="val 25628"/>
            </a:avLst>
          </a:prstGeom>
          <a:solidFill>
            <a:schemeClr val="bg1">
              <a:alpha val="70000"/>
            </a:schemeClr>
          </a:solidFill>
        </p:spPr>
        <p:txBody>
          <a:bodyPr lIns="180000" anchor="ctr">
            <a:noAutofit/>
          </a:bodyPr>
          <a:lstStyle>
            <a:lvl1pPr algn="l">
              <a:lnSpc>
                <a:spcPct val="100000"/>
              </a:lnSpc>
              <a:defRPr sz="4000" b="1">
                <a:solidFill>
                  <a:srgbClr val="013D58"/>
                </a:solidFill>
              </a:defRPr>
            </a:lvl1pPr>
          </a:lstStyle>
          <a:p>
            <a:r>
              <a:rPr lang="nl-NL" dirty="0"/>
              <a:t>Naam</a:t>
            </a:r>
          </a:p>
        </p:txBody>
      </p:sp>
    </p:spTree>
    <p:extLst>
      <p:ext uri="{BB962C8B-B14F-4D97-AF65-F5344CB8AC3E}">
        <p14:creationId xmlns:p14="http://schemas.microsoft.com/office/powerpoint/2010/main" val="2040607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lide-Blauw">
    <p:spTree>
      <p:nvGrpSpPr>
        <p:cNvPr id="1" name=""/>
        <p:cNvGrpSpPr/>
        <p:nvPr/>
      </p:nvGrpSpPr>
      <p:grpSpPr>
        <a:xfrm>
          <a:off x="0" y="0"/>
          <a:ext cx="0" cy="0"/>
          <a:chOff x="0" y="0"/>
          <a:chExt cx="0" cy="0"/>
        </a:xfrm>
      </p:grpSpPr>
      <p:sp>
        <p:nvSpPr>
          <p:cNvPr id="15" name="Rechthoek met één afgeronde hoek 14">
            <a:extLst>
              <a:ext uri="{FF2B5EF4-FFF2-40B4-BE49-F238E27FC236}">
                <a16:creationId xmlns:a16="http://schemas.microsoft.com/office/drawing/2014/main" id="{D4A5ED76-96CC-2C5C-22F5-3009855DA2A8}"/>
              </a:ext>
            </a:extLst>
          </p:cNvPr>
          <p:cNvSpPr/>
          <p:nvPr userDrawn="1"/>
        </p:nvSpPr>
        <p:spPr>
          <a:xfrm>
            <a:off x="204537" y="201769"/>
            <a:ext cx="11815746" cy="6484038"/>
          </a:xfrm>
          <a:prstGeom prst="round1Rect">
            <a:avLst>
              <a:gd name="adj" fmla="val 2803"/>
            </a:avLst>
          </a:prstGeom>
          <a:solidFill>
            <a:srgbClr val="E0F3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DEAF7"/>
              </a:solidFill>
            </a:endParaRPr>
          </a:p>
        </p:txBody>
      </p:sp>
      <p:sp>
        <p:nvSpPr>
          <p:cNvPr id="7" name="Rechthoek met één afgeronde hoek 6">
            <a:extLst>
              <a:ext uri="{FF2B5EF4-FFF2-40B4-BE49-F238E27FC236}">
                <a16:creationId xmlns:a16="http://schemas.microsoft.com/office/drawing/2014/main" id="{D31FDE58-7E6F-98D7-B981-AB5592659215}"/>
              </a:ext>
            </a:extLst>
          </p:cNvPr>
          <p:cNvSpPr/>
          <p:nvPr userDrawn="1"/>
        </p:nvSpPr>
        <p:spPr>
          <a:xfrm>
            <a:off x="204537" y="717550"/>
            <a:ext cx="5208838" cy="889000"/>
          </a:xfrm>
          <a:prstGeom prst="round1Rect">
            <a:avLst>
              <a:gd name="adj" fmla="val 16538"/>
            </a:avLst>
          </a:prstGeom>
          <a:solidFill>
            <a:srgbClr val="129F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3694F096-3B5D-6107-A777-B18407364C62}"/>
              </a:ext>
            </a:extLst>
          </p:cNvPr>
          <p:cNvSpPr>
            <a:spLocks noGrp="1"/>
          </p:cNvSpPr>
          <p:nvPr>
            <p:ph type="title" hasCustomPrompt="1"/>
          </p:nvPr>
        </p:nvSpPr>
        <p:spPr>
          <a:xfrm>
            <a:off x="742122" y="836818"/>
            <a:ext cx="4452730" cy="713685"/>
          </a:xfrm>
        </p:spPr>
        <p:txBody>
          <a:bodyPr>
            <a:normAutofit/>
          </a:bodyPr>
          <a:lstStyle>
            <a:lvl1pPr>
              <a:defRPr sz="4500" b="1">
                <a:solidFill>
                  <a:schemeClr val="bg1"/>
                </a:solidFill>
              </a:defRPr>
            </a:lvl1pPr>
          </a:lstStyle>
          <a:p>
            <a:r>
              <a:rPr lang="nl-NL" dirty="0"/>
              <a:t>Titel van slide</a:t>
            </a:r>
          </a:p>
        </p:txBody>
      </p:sp>
      <p:sp>
        <p:nvSpPr>
          <p:cNvPr id="3" name="Tijdelijke aanduiding voor inhoud 2">
            <a:extLst>
              <a:ext uri="{FF2B5EF4-FFF2-40B4-BE49-F238E27FC236}">
                <a16:creationId xmlns:a16="http://schemas.microsoft.com/office/drawing/2014/main" id="{446AD856-0355-DBB0-BFCC-A1A23DFF515F}"/>
              </a:ext>
            </a:extLst>
          </p:cNvPr>
          <p:cNvSpPr>
            <a:spLocks noGrp="1"/>
          </p:cNvSpPr>
          <p:nvPr>
            <p:ph idx="1" hasCustomPrompt="1"/>
          </p:nvPr>
        </p:nvSpPr>
        <p:spPr>
          <a:xfrm>
            <a:off x="741363" y="2264543"/>
            <a:ext cx="10612437" cy="3912420"/>
          </a:xfrm>
        </p:spPr>
        <p:txBody>
          <a:bodyPr>
            <a:normAutofit/>
          </a:bodyPr>
          <a:lstStyle>
            <a:lvl1pPr marL="312738" indent="-312738">
              <a:buSzPct val="120000"/>
              <a:buFontTx/>
              <a:buBlip>
                <a:blip r:embed="rId2"/>
              </a:buBlip>
              <a:tabLst/>
              <a:defRPr sz="1600"/>
            </a:lvl1pPr>
          </a:lstStyle>
          <a:p>
            <a:pPr lvl="0"/>
            <a:r>
              <a:rPr lang="nl-NL" dirty="0"/>
              <a:t>Tekst in opsomming</a:t>
            </a:r>
          </a:p>
        </p:txBody>
      </p:sp>
      <p:pic>
        <p:nvPicPr>
          <p:cNvPr id="11" name="Afbeelding 10" descr="Afbeelding met Graphics, Lettertype, grafische vormgeving, logo&#10;&#10;Automatisch gegenereerde beschrijving">
            <a:extLst>
              <a:ext uri="{FF2B5EF4-FFF2-40B4-BE49-F238E27FC236}">
                <a16:creationId xmlns:a16="http://schemas.microsoft.com/office/drawing/2014/main" id="{29A6D56F-7E4D-B6B2-1322-C61F56E663B5}"/>
              </a:ext>
            </a:extLst>
          </p:cNvPr>
          <p:cNvPicPr>
            <a:picLocks noChangeAspect="1"/>
          </p:cNvPicPr>
          <p:nvPr userDrawn="1"/>
        </p:nvPicPr>
        <p:blipFill>
          <a:blip r:embed="rId3"/>
          <a:stretch>
            <a:fillRect/>
          </a:stretch>
        </p:blipFill>
        <p:spPr>
          <a:xfrm>
            <a:off x="9645197" y="609090"/>
            <a:ext cx="1960497" cy="452422"/>
          </a:xfrm>
          <a:prstGeom prst="rect">
            <a:avLst/>
          </a:prstGeom>
        </p:spPr>
      </p:pic>
      <p:sp>
        <p:nvSpPr>
          <p:cNvPr id="14" name="Tijdelijke aanduiding voor tekst 13">
            <a:extLst>
              <a:ext uri="{FF2B5EF4-FFF2-40B4-BE49-F238E27FC236}">
                <a16:creationId xmlns:a16="http://schemas.microsoft.com/office/drawing/2014/main" id="{E1697FA0-848D-7592-CCE6-2F19986FA561}"/>
              </a:ext>
            </a:extLst>
          </p:cNvPr>
          <p:cNvSpPr>
            <a:spLocks noGrp="1"/>
          </p:cNvSpPr>
          <p:nvPr>
            <p:ph type="body" sz="quarter" idx="10" hasCustomPrompt="1"/>
          </p:nvPr>
        </p:nvSpPr>
        <p:spPr>
          <a:xfrm>
            <a:off x="741363" y="1692275"/>
            <a:ext cx="10612437" cy="357188"/>
          </a:xfrm>
        </p:spPr>
        <p:txBody>
          <a:bodyPr>
            <a:noAutofit/>
          </a:bodyPr>
          <a:lstStyle>
            <a:lvl1pPr marL="0" indent="0">
              <a:buNone/>
              <a:defRPr sz="2200" b="1"/>
            </a:lvl1pPr>
          </a:lstStyle>
          <a:p>
            <a:pPr lvl="0"/>
            <a:r>
              <a:rPr lang="nl-NL" dirty="0" err="1"/>
              <a:t>Sub-titel</a:t>
            </a:r>
            <a:endParaRPr lang="nl-NL" dirty="0"/>
          </a:p>
        </p:txBody>
      </p:sp>
    </p:spTree>
    <p:extLst>
      <p:ext uri="{BB962C8B-B14F-4D97-AF65-F5344CB8AC3E}">
        <p14:creationId xmlns:p14="http://schemas.microsoft.com/office/powerpoint/2010/main" val="1109454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toslide-titel">
    <p:spTree>
      <p:nvGrpSpPr>
        <p:cNvPr id="1" name=""/>
        <p:cNvGrpSpPr/>
        <p:nvPr/>
      </p:nvGrpSpPr>
      <p:grpSpPr>
        <a:xfrm>
          <a:off x="0" y="0"/>
          <a:ext cx="0" cy="0"/>
          <a:chOff x="0" y="0"/>
          <a:chExt cx="0" cy="0"/>
        </a:xfrm>
      </p:grpSpPr>
      <p:sp>
        <p:nvSpPr>
          <p:cNvPr id="15" name="Rechthoek met één afgeronde hoek 14">
            <a:extLst>
              <a:ext uri="{FF2B5EF4-FFF2-40B4-BE49-F238E27FC236}">
                <a16:creationId xmlns:a16="http://schemas.microsoft.com/office/drawing/2014/main" id="{D4A5ED76-96CC-2C5C-22F5-3009855DA2A8}"/>
              </a:ext>
            </a:extLst>
          </p:cNvPr>
          <p:cNvSpPr/>
          <p:nvPr userDrawn="1"/>
        </p:nvSpPr>
        <p:spPr>
          <a:xfrm>
            <a:off x="204537" y="201769"/>
            <a:ext cx="11815746" cy="6484038"/>
          </a:xfrm>
          <a:prstGeom prst="round1Rect">
            <a:avLst>
              <a:gd name="adj" fmla="val 2803"/>
            </a:avLst>
          </a:prstGeom>
          <a:solidFill>
            <a:srgbClr val="E0F3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DEAF7"/>
              </a:solidFill>
            </a:endParaRPr>
          </a:p>
        </p:txBody>
      </p:sp>
      <p:sp>
        <p:nvSpPr>
          <p:cNvPr id="7" name="Rechthoek met één afgeronde hoek 6">
            <a:extLst>
              <a:ext uri="{FF2B5EF4-FFF2-40B4-BE49-F238E27FC236}">
                <a16:creationId xmlns:a16="http://schemas.microsoft.com/office/drawing/2014/main" id="{D31FDE58-7E6F-98D7-B981-AB5592659215}"/>
              </a:ext>
            </a:extLst>
          </p:cNvPr>
          <p:cNvSpPr/>
          <p:nvPr userDrawn="1"/>
        </p:nvSpPr>
        <p:spPr>
          <a:xfrm>
            <a:off x="204537" y="717550"/>
            <a:ext cx="5208838" cy="889000"/>
          </a:xfrm>
          <a:prstGeom prst="round1Rect">
            <a:avLst>
              <a:gd name="adj" fmla="val 16538"/>
            </a:avLst>
          </a:prstGeom>
          <a:solidFill>
            <a:srgbClr val="129F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3694F096-3B5D-6107-A777-B18407364C62}"/>
              </a:ext>
            </a:extLst>
          </p:cNvPr>
          <p:cNvSpPr>
            <a:spLocks noGrp="1"/>
          </p:cNvSpPr>
          <p:nvPr>
            <p:ph type="title" hasCustomPrompt="1"/>
          </p:nvPr>
        </p:nvSpPr>
        <p:spPr>
          <a:xfrm>
            <a:off x="742122" y="836818"/>
            <a:ext cx="4452730" cy="713685"/>
          </a:xfrm>
        </p:spPr>
        <p:txBody>
          <a:bodyPr>
            <a:normAutofit/>
          </a:bodyPr>
          <a:lstStyle>
            <a:lvl1pPr>
              <a:defRPr sz="4500" b="1">
                <a:solidFill>
                  <a:schemeClr val="bg1"/>
                </a:solidFill>
              </a:defRPr>
            </a:lvl1pPr>
          </a:lstStyle>
          <a:p>
            <a:r>
              <a:rPr lang="nl-NL" dirty="0"/>
              <a:t>Titel van slide</a:t>
            </a:r>
          </a:p>
        </p:txBody>
      </p:sp>
      <p:pic>
        <p:nvPicPr>
          <p:cNvPr id="11" name="Afbeelding 10" descr="Afbeelding met Graphics, Lettertype, grafische vormgeving, logo&#10;&#10;Automatisch gegenereerde beschrijving">
            <a:extLst>
              <a:ext uri="{FF2B5EF4-FFF2-40B4-BE49-F238E27FC236}">
                <a16:creationId xmlns:a16="http://schemas.microsoft.com/office/drawing/2014/main" id="{29A6D56F-7E4D-B6B2-1322-C61F56E663B5}"/>
              </a:ext>
            </a:extLst>
          </p:cNvPr>
          <p:cNvPicPr>
            <a:picLocks noChangeAspect="1"/>
          </p:cNvPicPr>
          <p:nvPr userDrawn="1"/>
        </p:nvPicPr>
        <p:blipFill>
          <a:blip r:embed="rId2"/>
          <a:stretch>
            <a:fillRect/>
          </a:stretch>
        </p:blipFill>
        <p:spPr>
          <a:xfrm>
            <a:off x="9645197" y="609090"/>
            <a:ext cx="1960497" cy="452422"/>
          </a:xfrm>
          <a:prstGeom prst="rect">
            <a:avLst/>
          </a:prstGeom>
        </p:spPr>
      </p:pic>
      <p:sp>
        <p:nvSpPr>
          <p:cNvPr id="4" name="Tijdelijke aanduiding voor afbeelding 5">
            <a:extLst>
              <a:ext uri="{FF2B5EF4-FFF2-40B4-BE49-F238E27FC236}">
                <a16:creationId xmlns:a16="http://schemas.microsoft.com/office/drawing/2014/main" id="{CA0006C8-5E44-6574-1258-47FB812C36F5}"/>
              </a:ext>
            </a:extLst>
          </p:cNvPr>
          <p:cNvSpPr>
            <a:spLocks noGrp="1"/>
          </p:cNvSpPr>
          <p:nvPr>
            <p:ph type="pic" sz="quarter" idx="13" hasCustomPrompt="1"/>
          </p:nvPr>
        </p:nvSpPr>
        <p:spPr>
          <a:xfrm>
            <a:off x="742122" y="1692275"/>
            <a:ext cx="10611678" cy="4484688"/>
          </a:xfrm>
          <a:prstGeom prst="round1Rect">
            <a:avLst>
              <a:gd name="adj" fmla="val 5061"/>
            </a:avLst>
          </a:prstGeom>
          <a:solidFill>
            <a:srgbClr val="013D58"/>
          </a:solidFill>
          <a:ln w="28575">
            <a:noFill/>
          </a:ln>
        </p:spPr>
        <p:txBody>
          <a:bodyPr anchor="ctr"/>
          <a:lstStyle>
            <a:lvl1pPr marL="0" indent="0" algn="ctr">
              <a:buNone/>
              <a:defRPr>
                <a:solidFill>
                  <a:srgbClr val="00A3DB"/>
                </a:solidFill>
              </a:defRPr>
            </a:lvl1pPr>
          </a:lstStyle>
          <a:p>
            <a:r>
              <a:rPr lang="nl-NL" dirty="0"/>
              <a:t>Foto</a:t>
            </a:r>
          </a:p>
        </p:txBody>
      </p:sp>
    </p:spTree>
    <p:extLst>
      <p:ext uri="{BB962C8B-B14F-4D97-AF65-F5344CB8AC3E}">
        <p14:creationId xmlns:p14="http://schemas.microsoft.com/office/powerpoint/2010/main" val="803525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toslide">
    <p:spTree>
      <p:nvGrpSpPr>
        <p:cNvPr id="1" name=""/>
        <p:cNvGrpSpPr/>
        <p:nvPr/>
      </p:nvGrpSpPr>
      <p:grpSpPr>
        <a:xfrm>
          <a:off x="0" y="0"/>
          <a:ext cx="0" cy="0"/>
          <a:chOff x="0" y="0"/>
          <a:chExt cx="0" cy="0"/>
        </a:xfrm>
      </p:grpSpPr>
      <p:sp>
        <p:nvSpPr>
          <p:cNvPr id="15" name="Rechthoek met één afgeronde hoek 14">
            <a:extLst>
              <a:ext uri="{FF2B5EF4-FFF2-40B4-BE49-F238E27FC236}">
                <a16:creationId xmlns:a16="http://schemas.microsoft.com/office/drawing/2014/main" id="{D4A5ED76-96CC-2C5C-22F5-3009855DA2A8}"/>
              </a:ext>
            </a:extLst>
          </p:cNvPr>
          <p:cNvSpPr/>
          <p:nvPr userDrawn="1"/>
        </p:nvSpPr>
        <p:spPr>
          <a:xfrm>
            <a:off x="204537" y="201769"/>
            <a:ext cx="11815746" cy="6484038"/>
          </a:xfrm>
          <a:prstGeom prst="round1Rect">
            <a:avLst>
              <a:gd name="adj" fmla="val 2803"/>
            </a:avLst>
          </a:prstGeom>
          <a:solidFill>
            <a:srgbClr val="E0F3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DEAF7"/>
              </a:solidFill>
            </a:endParaRPr>
          </a:p>
        </p:txBody>
      </p:sp>
      <p:pic>
        <p:nvPicPr>
          <p:cNvPr id="11" name="Afbeelding 10" descr="Afbeelding met Graphics, Lettertype, grafische vormgeving, logo&#10;&#10;Automatisch gegenereerde beschrijving">
            <a:extLst>
              <a:ext uri="{FF2B5EF4-FFF2-40B4-BE49-F238E27FC236}">
                <a16:creationId xmlns:a16="http://schemas.microsoft.com/office/drawing/2014/main" id="{29A6D56F-7E4D-B6B2-1322-C61F56E663B5}"/>
              </a:ext>
            </a:extLst>
          </p:cNvPr>
          <p:cNvPicPr>
            <a:picLocks noChangeAspect="1"/>
          </p:cNvPicPr>
          <p:nvPr userDrawn="1"/>
        </p:nvPicPr>
        <p:blipFill>
          <a:blip r:embed="rId2"/>
          <a:stretch>
            <a:fillRect/>
          </a:stretch>
        </p:blipFill>
        <p:spPr>
          <a:xfrm>
            <a:off x="9645197" y="609090"/>
            <a:ext cx="1960497" cy="452422"/>
          </a:xfrm>
          <a:prstGeom prst="rect">
            <a:avLst/>
          </a:prstGeom>
        </p:spPr>
      </p:pic>
      <p:sp>
        <p:nvSpPr>
          <p:cNvPr id="3" name="Tijdelijke aanduiding voor afbeelding 5">
            <a:extLst>
              <a:ext uri="{FF2B5EF4-FFF2-40B4-BE49-F238E27FC236}">
                <a16:creationId xmlns:a16="http://schemas.microsoft.com/office/drawing/2014/main" id="{273ACAA4-E490-9F4C-0AC2-B3CC53042E10}"/>
              </a:ext>
            </a:extLst>
          </p:cNvPr>
          <p:cNvSpPr>
            <a:spLocks noGrp="1"/>
          </p:cNvSpPr>
          <p:nvPr>
            <p:ph type="pic" sz="quarter" idx="13" hasCustomPrompt="1"/>
          </p:nvPr>
        </p:nvSpPr>
        <p:spPr>
          <a:xfrm>
            <a:off x="742122" y="1692275"/>
            <a:ext cx="10611678" cy="4484688"/>
          </a:xfrm>
          <a:prstGeom prst="round1Rect">
            <a:avLst>
              <a:gd name="adj" fmla="val 5061"/>
            </a:avLst>
          </a:prstGeom>
          <a:solidFill>
            <a:srgbClr val="013D58"/>
          </a:solidFill>
          <a:ln w="28575">
            <a:noFill/>
          </a:ln>
        </p:spPr>
        <p:txBody>
          <a:bodyPr anchor="ctr"/>
          <a:lstStyle>
            <a:lvl1pPr marL="0" indent="0" algn="ctr">
              <a:buNone/>
              <a:defRPr>
                <a:solidFill>
                  <a:srgbClr val="00A3DB"/>
                </a:solidFill>
              </a:defRPr>
            </a:lvl1pPr>
          </a:lstStyle>
          <a:p>
            <a:r>
              <a:rPr lang="nl-NL" dirty="0"/>
              <a:t>Foto</a:t>
            </a:r>
          </a:p>
        </p:txBody>
      </p:sp>
    </p:spTree>
    <p:extLst>
      <p:ext uri="{BB962C8B-B14F-4D97-AF65-F5344CB8AC3E}">
        <p14:creationId xmlns:p14="http://schemas.microsoft.com/office/powerpoint/2010/main" val="3138354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slide-collage">
    <p:spTree>
      <p:nvGrpSpPr>
        <p:cNvPr id="1" name=""/>
        <p:cNvGrpSpPr/>
        <p:nvPr/>
      </p:nvGrpSpPr>
      <p:grpSpPr>
        <a:xfrm>
          <a:off x="0" y="0"/>
          <a:ext cx="0" cy="0"/>
          <a:chOff x="0" y="0"/>
          <a:chExt cx="0" cy="0"/>
        </a:xfrm>
      </p:grpSpPr>
      <p:sp>
        <p:nvSpPr>
          <p:cNvPr id="15" name="Rechthoek met één afgeronde hoek 14">
            <a:extLst>
              <a:ext uri="{FF2B5EF4-FFF2-40B4-BE49-F238E27FC236}">
                <a16:creationId xmlns:a16="http://schemas.microsoft.com/office/drawing/2014/main" id="{D4A5ED76-96CC-2C5C-22F5-3009855DA2A8}"/>
              </a:ext>
            </a:extLst>
          </p:cNvPr>
          <p:cNvSpPr/>
          <p:nvPr userDrawn="1"/>
        </p:nvSpPr>
        <p:spPr>
          <a:xfrm>
            <a:off x="204537" y="201769"/>
            <a:ext cx="11815746" cy="6484038"/>
          </a:xfrm>
          <a:prstGeom prst="round1Rect">
            <a:avLst>
              <a:gd name="adj" fmla="val 2803"/>
            </a:avLst>
          </a:prstGeom>
          <a:solidFill>
            <a:srgbClr val="E0F3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DEAF7"/>
              </a:solidFill>
            </a:endParaRPr>
          </a:p>
        </p:txBody>
      </p:sp>
      <p:pic>
        <p:nvPicPr>
          <p:cNvPr id="11" name="Afbeelding 10" descr="Afbeelding met Graphics, Lettertype, grafische vormgeving, logo&#10;&#10;Automatisch gegenereerde beschrijving">
            <a:extLst>
              <a:ext uri="{FF2B5EF4-FFF2-40B4-BE49-F238E27FC236}">
                <a16:creationId xmlns:a16="http://schemas.microsoft.com/office/drawing/2014/main" id="{29A6D56F-7E4D-B6B2-1322-C61F56E663B5}"/>
              </a:ext>
            </a:extLst>
          </p:cNvPr>
          <p:cNvPicPr>
            <a:picLocks noChangeAspect="1"/>
          </p:cNvPicPr>
          <p:nvPr userDrawn="1"/>
        </p:nvPicPr>
        <p:blipFill>
          <a:blip r:embed="rId2"/>
          <a:stretch>
            <a:fillRect/>
          </a:stretch>
        </p:blipFill>
        <p:spPr>
          <a:xfrm>
            <a:off x="9645197" y="609090"/>
            <a:ext cx="1960497" cy="452422"/>
          </a:xfrm>
          <a:prstGeom prst="rect">
            <a:avLst/>
          </a:prstGeom>
        </p:spPr>
      </p:pic>
      <p:sp>
        <p:nvSpPr>
          <p:cNvPr id="13" name="Tijdelijke aanduiding voor afbeelding 5">
            <a:extLst>
              <a:ext uri="{FF2B5EF4-FFF2-40B4-BE49-F238E27FC236}">
                <a16:creationId xmlns:a16="http://schemas.microsoft.com/office/drawing/2014/main" id="{ECD0BDC2-F37B-36B1-89F1-C1C1EA1D52D9}"/>
              </a:ext>
            </a:extLst>
          </p:cNvPr>
          <p:cNvSpPr>
            <a:spLocks noGrp="1"/>
          </p:cNvSpPr>
          <p:nvPr>
            <p:ph type="pic" sz="quarter" idx="13" hasCustomPrompt="1"/>
          </p:nvPr>
        </p:nvSpPr>
        <p:spPr>
          <a:xfrm>
            <a:off x="1403955" y="1692275"/>
            <a:ext cx="2880000" cy="2880000"/>
          </a:xfrm>
          <a:prstGeom prst="round1Rect">
            <a:avLst>
              <a:gd name="adj" fmla="val 5061"/>
            </a:avLst>
          </a:prstGeom>
          <a:solidFill>
            <a:srgbClr val="013D58"/>
          </a:solidFill>
          <a:ln w="28575">
            <a:noFill/>
          </a:ln>
        </p:spPr>
        <p:txBody>
          <a:bodyPr anchor="ctr"/>
          <a:lstStyle>
            <a:lvl1pPr marL="0" indent="0" algn="ctr">
              <a:buNone/>
              <a:defRPr>
                <a:solidFill>
                  <a:srgbClr val="00A3DB"/>
                </a:solidFill>
              </a:defRPr>
            </a:lvl1pPr>
          </a:lstStyle>
          <a:p>
            <a:r>
              <a:rPr lang="nl-NL" dirty="0"/>
              <a:t>Foto</a:t>
            </a:r>
          </a:p>
        </p:txBody>
      </p:sp>
      <p:sp>
        <p:nvSpPr>
          <p:cNvPr id="14" name="Tijdelijke aanduiding voor afbeelding 5">
            <a:extLst>
              <a:ext uri="{FF2B5EF4-FFF2-40B4-BE49-F238E27FC236}">
                <a16:creationId xmlns:a16="http://schemas.microsoft.com/office/drawing/2014/main" id="{60F56BF0-32C6-BA88-80F1-15E70BB4512C}"/>
              </a:ext>
            </a:extLst>
          </p:cNvPr>
          <p:cNvSpPr>
            <a:spLocks noGrp="1"/>
          </p:cNvSpPr>
          <p:nvPr>
            <p:ph type="pic" sz="quarter" idx="14" hasCustomPrompt="1"/>
          </p:nvPr>
        </p:nvSpPr>
        <p:spPr>
          <a:xfrm>
            <a:off x="4672410" y="3317534"/>
            <a:ext cx="2880000" cy="2880000"/>
          </a:xfrm>
          <a:prstGeom prst="round1Rect">
            <a:avLst>
              <a:gd name="adj" fmla="val 5061"/>
            </a:avLst>
          </a:prstGeom>
          <a:solidFill>
            <a:srgbClr val="013D58"/>
          </a:solidFill>
          <a:ln w="28575">
            <a:noFill/>
          </a:ln>
        </p:spPr>
        <p:txBody>
          <a:bodyPr anchor="ctr"/>
          <a:lstStyle>
            <a:lvl1pPr marL="0" indent="0" algn="ctr">
              <a:buNone/>
              <a:defRPr>
                <a:solidFill>
                  <a:srgbClr val="00A3DB"/>
                </a:solidFill>
              </a:defRPr>
            </a:lvl1pPr>
          </a:lstStyle>
          <a:p>
            <a:r>
              <a:rPr lang="nl-NL" dirty="0"/>
              <a:t>Foto</a:t>
            </a:r>
          </a:p>
        </p:txBody>
      </p:sp>
      <p:sp>
        <p:nvSpPr>
          <p:cNvPr id="16" name="Tijdelijke aanduiding voor afbeelding 5">
            <a:extLst>
              <a:ext uri="{FF2B5EF4-FFF2-40B4-BE49-F238E27FC236}">
                <a16:creationId xmlns:a16="http://schemas.microsoft.com/office/drawing/2014/main" id="{383C52CA-7F1C-1156-5DF2-7F128D9F35C1}"/>
              </a:ext>
            </a:extLst>
          </p:cNvPr>
          <p:cNvSpPr>
            <a:spLocks noGrp="1"/>
          </p:cNvSpPr>
          <p:nvPr>
            <p:ph type="pic" sz="quarter" idx="15" hasCustomPrompt="1"/>
          </p:nvPr>
        </p:nvSpPr>
        <p:spPr>
          <a:xfrm>
            <a:off x="7928820" y="1692275"/>
            <a:ext cx="2880000" cy="2880000"/>
          </a:xfrm>
          <a:prstGeom prst="round1Rect">
            <a:avLst>
              <a:gd name="adj" fmla="val 5061"/>
            </a:avLst>
          </a:prstGeom>
          <a:solidFill>
            <a:srgbClr val="013D58"/>
          </a:solidFill>
          <a:ln w="28575">
            <a:noFill/>
          </a:ln>
        </p:spPr>
        <p:txBody>
          <a:bodyPr anchor="ctr"/>
          <a:lstStyle>
            <a:lvl1pPr marL="0" indent="0" algn="ctr">
              <a:buNone/>
              <a:defRPr>
                <a:solidFill>
                  <a:srgbClr val="00A3DB"/>
                </a:solidFill>
              </a:defRPr>
            </a:lvl1pPr>
          </a:lstStyle>
          <a:p>
            <a:r>
              <a:rPr lang="nl-NL" dirty="0"/>
              <a:t>Foto</a:t>
            </a:r>
          </a:p>
        </p:txBody>
      </p:sp>
      <p:sp>
        <p:nvSpPr>
          <p:cNvPr id="17" name="Tijdelijke aanduiding voor afbeelding 5">
            <a:extLst>
              <a:ext uri="{FF2B5EF4-FFF2-40B4-BE49-F238E27FC236}">
                <a16:creationId xmlns:a16="http://schemas.microsoft.com/office/drawing/2014/main" id="{7782A77D-3093-0991-B30C-A47CD9035DB1}"/>
              </a:ext>
            </a:extLst>
          </p:cNvPr>
          <p:cNvSpPr>
            <a:spLocks noGrp="1"/>
          </p:cNvSpPr>
          <p:nvPr>
            <p:ph type="pic" sz="quarter" idx="16" hasCustomPrompt="1"/>
          </p:nvPr>
        </p:nvSpPr>
        <p:spPr>
          <a:xfrm>
            <a:off x="4656000" y="1692275"/>
            <a:ext cx="1260000" cy="1260000"/>
          </a:xfrm>
          <a:prstGeom prst="round1Rect">
            <a:avLst>
              <a:gd name="adj" fmla="val 11393"/>
            </a:avLst>
          </a:prstGeom>
          <a:solidFill>
            <a:srgbClr val="013D58"/>
          </a:solidFill>
          <a:ln w="28575">
            <a:noFill/>
          </a:ln>
        </p:spPr>
        <p:txBody>
          <a:bodyPr anchor="ctr"/>
          <a:lstStyle>
            <a:lvl1pPr marL="0" indent="0" algn="ctr">
              <a:buNone/>
              <a:defRPr>
                <a:solidFill>
                  <a:srgbClr val="00A3DB"/>
                </a:solidFill>
              </a:defRPr>
            </a:lvl1pPr>
          </a:lstStyle>
          <a:p>
            <a:r>
              <a:rPr lang="nl-NL" dirty="0"/>
              <a:t>Foto</a:t>
            </a:r>
          </a:p>
        </p:txBody>
      </p:sp>
      <p:sp>
        <p:nvSpPr>
          <p:cNvPr id="18" name="Tijdelijke aanduiding voor afbeelding 5">
            <a:extLst>
              <a:ext uri="{FF2B5EF4-FFF2-40B4-BE49-F238E27FC236}">
                <a16:creationId xmlns:a16="http://schemas.microsoft.com/office/drawing/2014/main" id="{352364C4-3F26-701D-AA12-F29FEDF74A82}"/>
              </a:ext>
            </a:extLst>
          </p:cNvPr>
          <p:cNvSpPr>
            <a:spLocks noGrp="1"/>
          </p:cNvSpPr>
          <p:nvPr>
            <p:ph type="pic" sz="quarter" idx="17" hasCustomPrompt="1"/>
          </p:nvPr>
        </p:nvSpPr>
        <p:spPr>
          <a:xfrm>
            <a:off x="6292410" y="1692275"/>
            <a:ext cx="1260000" cy="1260000"/>
          </a:xfrm>
          <a:prstGeom prst="round1Rect">
            <a:avLst>
              <a:gd name="adj" fmla="val 11393"/>
            </a:avLst>
          </a:prstGeom>
          <a:solidFill>
            <a:srgbClr val="013D58"/>
          </a:solidFill>
          <a:ln w="28575">
            <a:noFill/>
          </a:ln>
        </p:spPr>
        <p:txBody>
          <a:bodyPr anchor="ctr"/>
          <a:lstStyle>
            <a:lvl1pPr marL="0" indent="0" algn="ctr">
              <a:buNone/>
              <a:defRPr>
                <a:solidFill>
                  <a:srgbClr val="00A3DB"/>
                </a:solidFill>
              </a:defRPr>
            </a:lvl1pPr>
          </a:lstStyle>
          <a:p>
            <a:r>
              <a:rPr lang="nl-NL" dirty="0"/>
              <a:t>Foto</a:t>
            </a:r>
          </a:p>
        </p:txBody>
      </p:sp>
      <p:sp>
        <p:nvSpPr>
          <p:cNvPr id="19" name="Tijdelijke aanduiding voor afbeelding 5">
            <a:extLst>
              <a:ext uri="{FF2B5EF4-FFF2-40B4-BE49-F238E27FC236}">
                <a16:creationId xmlns:a16="http://schemas.microsoft.com/office/drawing/2014/main" id="{201C2106-A5E5-2FDE-54D1-3859F6E376EE}"/>
              </a:ext>
            </a:extLst>
          </p:cNvPr>
          <p:cNvSpPr>
            <a:spLocks noGrp="1"/>
          </p:cNvSpPr>
          <p:nvPr>
            <p:ph type="pic" sz="quarter" idx="18" hasCustomPrompt="1"/>
          </p:nvPr>
        </p:nvSpPr>
        <p:spPr>
          <a:xfrm>
            <a:off x="1403955" y="4937534"/>
            <a:ext cx="1260000" cy="1260000"/>
          </a:xfrm>
          <a:prstGeom prst="round1Rect">
            <a:avLst>
              <a:gd name="adj" fmla="val 11393"/>
            </a:avLst>
          </a:prstGeom>
          <a:solidFill>
            <a:srgbClr val="013D58"/>
          </a:solidFill>
          <a:ln w="28575">
            <a:noFill/>
          </a:ln>
        </p:spPr>
        <p:txBody>
          <a:bodyPr anchor="ctr"/>
          <a:lstStyle>
            <a:lvl1pPr marL="0" indent="0" algn="ctr">
              <a:buNone/>
              <a:defRPr>
                <a:solidFill>
                  <a:srgbClr val="00A3DB"/>
                </a:solidFill>
              </a:defRPr>
            </a:lvl1pPr>
          </a:lstStyle>
          <a:p>
            <a:r>
              <a:rPr lang="nl-NL" dirty="0"/>
              <a:t>Foto</a:t>
            </a:r>
          </a:p>
        </p:txBody>
      </p:sp>
      <p:sp>
        <p:nvSpPr>
          <p:cNvPr id="20" name="Tijdelijke aanduiding voor afbeelding 5">
            <a:extLst>
              <a:ext uri="{FF2B5EF4-FFF2-40B4-BE49-F238E27FC236}">
                <a16:creationId xmlns:a16="http://schemas.microsoft.com/office/drawing/2014/main" id="{EFD9FC0F-51C4-8749-66A3-9DD6E775CABE}"/>
              </a:ext>
            </a:extLst>
          </p:cNvPr>
          <p:cNvSpPr>
            <a:spLocks noGrp="1"/>
          </p:cNvSpPr>
          <p:nvPr>
            <p:ph type="pic" sz="quarter" idx="19" hasCustomPrompt="1"/>
          </p:nvPr>
        </p:nvSpPr>
        <p:spPr>
          <a:xfrm>
            <a:off x="3040365" y="4937534"/>
            <a:ext cx="1260000" cy="1260000"/>
          </a:xfrm>
          <a:prstGeom prst="round1Rect">
            <a:avLst>
              <a:gd name="adj" fmla="val 11393"/>
            </a:avLst>
          </a:prstGeom>
          <a:solidFill>
            <a:srgbClr val="013D58"/>
          </a:solidFill>
          <a:ln w="28575">
            <a:noFill/>
          </a:ln>
        </p:spPr>
        <p:txBody>
          <a:bodyPr anchor="ctr"/>
          <a:lstStyle>
            <a:lvl1pPr marL="0" indent="0" algn="ctr">
              <a:buNone/>
              <a:defRPr>
                <a:solidFill>
                  <a:srgbClr val="00A3DB"/>
                </a:solidFill>
              </a:defRPr>
            </a:lvl1pPr>
          </a:lstStyle>
          <a:p>
            <a:r>
              <a:rPr lang="nl-NL" dirty="0"/>
              <a:t>Foto</a:t>
            </a:r>
          </a:p>
        </p:txBody>
      </p:sp>
      <p:sp>
        <p:nvSpPr>
          <p:cNvPr id="21" name="Tijdelijke aanduiding voor afbeelding 5">
            <a:extLst>
              <a:ext uri="{FF2B5EF4-FFF2-40B4-BE49-F238E27FC236}">
                <a16:creationId xmlns:a16="http://schemas.microsoft.com/office/drawing/2014/main" id="{3EEB8BB8-0DE1-D65F-5429-1D4FCFACA536}"/>
              </a:ext>
            </a:extLst>
          </p:cNvPr>
          <p:cNvSpPr>
            <a:spLocks noGrp="1"/>
          </p:cNvSpPr>
          <p:nvPr>
            <p:ph type="pic" sz="quarter" idx="20" hasCustomPrompt="1"/>
          </p:nvPr>
        </p:nvSpPr>
        <p:spPr>
          <a:xfrm>
            <a:off x="7928820" y="4937534"/>
            <a:ext cx="1260000" cy="1260000"/>
          </a:xfrm>
          <a:prstGeom prst="round1Rect">
            <a:avLst>
              <a:gd name="adj" fmla="val 11393"/>
            </a:avLst>
          </a:prstGeom>
          <a:solidFill>
            <a:srgbClr val="013D58"/>
          </a:solidFill>
          <a:ln w="28575">
            <a:noFill/>
          </a:ln>
        </p:spPr>
        <p:txBody>
          <a:bodyPr anchor="ctr"/>
          <a:lstStyle>
            <a:lvl1pPr marL="0" indent="0" algn="ctr">
              <a:buNone/>
              <a:defRPr>
                <a:solidFill>
                  <a:srgbClr val="00A3DB"/>
                </a:solidFill>
              </a:defRPr>
            </a:lvl1pPr>
          </a:lstStyle>
          <a:p>
            <a:r>
              <a:rPr lang="nl-NL" dirty="0"/>
              <a:t>Foto</a:t>
            </a:r>
          </a:p>
        </p:txBody>
      </p:sp>
      <p:sp>
        <p:nvSpPr>
          <p:cNvPr id="22" name="Tijdelijke aanduiding voor afbeelding 5">
            <a:extLst>
              <a:ext uri="{FF2B5EF4-FFF2-40B4-BE49-F238E27FC236}">
                <a16:creationId xmlns:a16="http://schemas.microsoft.com/office/drawing/2014/main" id="{16EA0C2C-D80D-9306-A3AD-595ED01BAEDD}"/>
              </a:ext>
            </a:extLst>
          </p:cNvPr>
          <p:cNvSpPr>
            <a:spLocks noGrp="1"/>
          </p:cNvSpPr>
          <p:nvPr>
            <p:ph type="pic" sz="quarter" idx="21" hasCustomPrompt="1"/>
          </p:nvPr>
        </p:nvSpPr>
        <p:spPr>
          <a:xfrm>
            <a:off x="9565230" y="4937534"/>
            <a:ext cx="1260000" cy="1260000"/>
          </a:xfrm>
          <a:prstGeom prst="round1Rect">
            <a:avLst>
              <a:gd name="adj" fmla="val 11393"/>
            </a:avLst>
          </a:prstGeom>
          <a:solidFill>
            <a:srgbClr val="013D58"/>
          </a:solidFill>
          <a:ln w="28575">
            <a:noFill/>
          </a:ln>
        </p:spPr>
        <p:txBody>
          <a:bodyPr anchor="ctr"/>
          <a:lstStyle>
            <a:lvl1pPr marL="0" indent="0" algn="ctr">
              <a:buNone/>
              <a:defRPr>
                <a:solidFill>
                  <a:srgbClr val="00A3DB"/>
                </a:solidFill>
              </a:defRPr>
            </a:lvl1pPr>
          </a:lstStyle>
          <a:p>
            <a:r>
              <a:rPr lang="nl-NL" dirty="0"/>
              <a:t>Foto</a:t>
            </a:r>
          </a:p>
        </p:txBody>
      </p:sp>
    </p:spTree>
    <p:extLst>
      <p:ext uri="{BB962C8B-B14F-4D97-AF65-F5344CB8AC3E}">
        <p14:creationId xmlns:p14="http://schemas.microsoft.com/office/powerpoint/2010/main" val="218885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15" name="Rechthoek met één afgeronde hoek 14">
            <a:extLst>
              <a:ext uri="{FF2B5EF4-FFF2-40B4-BE49-F238E27FC236}">
                <a16:creationId xmlns:a16="http://schemas.microsoft.com/office/drawing/2014/main" id="{D4A5ED76-96CC-2C5C-22F5-3009855DA2A8}"/>
              </a:ext>
            </a:extLst>
          </p:cNvPr>
          <p:cNvSpPr/>
          <p:nvPr userDrawn="1"/>
        </p:nvSpPr>
        <p:spPr>
          <a:xfrm>
            <a:off x="204537" y="201769"/>
            <a:ext cx="11815746" cy="6484038"/>
          </a:xfrm>
          <a:prstGeom prst="round1Rect">
            <a:avLst>
              <a:gd name="adj" fmla="val 2803"/>
            </a:avLst>
          </a:prstGeom>
          <a:solidFill>
            <a:srgbClr val="E0F3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DEAF7"/>
              </a:solidFill>
            </a:endParaRPr>
          </a:p>
        </p:txBody>
      </p:sp>
      <p:sp>
        <p:nvSpPr>
          <p:cNvPr id="7" name="Rechthoek met één afgeronde hoek 6">
            <a:extLst>
              <a:ext uri="{FF2B5EF4-FFF2-40B4-BE49-F238E27FC236}">
                <a16:creationId xmlns:a16="http://schemas.microsoft.com/office/drawing/2014/main" id="{D31FDE58-7E6F-98D7-B981-AB5592659215}"/>
              </a:ext>
            </a:extLst>
          </p:cNvPr>
          <p:cNvSpPr/>
          <p:nvPr userDrawn="1"/>
        </p:nvSpPr>
        <p:spPr>
          <a:xfrm>
            <a:off x="204537" y="717550"/>
            <a:ext cx="5208838" cy="889000"/>
          </a:xfrm>
          <a:prstGeom prst="round1Rect">
            <a:avLst>
              <a:gd name="adj" fmla="val 16538"/>
            </a:avLst>
          </a:prstGeom>
          <a:solidFill>
            <a:srgbClr val="129F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3694F096-3B5D-6107-A777-B18407364C62}"/>
              </a:ext>
            </a:extLst>
          </p:cNvPr>
          <p:cNvSpPr>
            <a:spLocks noGrp="1"/>
          </p:cNvSpPr>
          <p:nvPr>
            <p:ph type="title" hasCustomPrompt="1"/>
          </p:nvPr>
        </p:nvSpPr>
        <p:spPr>
          <a:xfrm>
            <a:off x="742122" y="836818"/>
            <a:ext cx="4452730" cy="713685"/>
          </a:xfrm>
        </p:spPr>
        <p:txBody>
          <a:bodyPr>
            <a:normAutofit/>
          </a:bodyPr>
          <a:lstStyle>
            <a:lvl1pPr>
              <a:defRPr sz="4500" b="1">
                <a:solidFill>
                  <a:schemeClr val="bg1"/>
                </a:solidFill>
              </a:defRPr>
            </a:lvl1pPr>
          </a:lstStyle>
          <a:p>
            <a:r>
              <a:rPr lang="nl-NL" dirty="0"/>
              <a:t>Titel van slide</a:t>
            </a:r>
          </a:p>
        </p:txBody>
      </p:sp>
      <p:pic>
        <p:nvPicPr>
          <p:cNvPr id="11" name="Afbeelding 10" descr="Afbeelding met Graphics, Lettertype, grafische vormgeving, logo&#10;&#10;Automatisch gegenereerde beschrijving">
            <a:extLst>
              <a:ext uri="{FF2B5EF4-FFF2-40B4-BE49-F238E27FC236}">
                <a16:creationId xmlns:a16="http://schemas.microsoft.com/office/drawing/2014/main" id="{29A6D56F-7E4D-B6B2-1322-C61F56E663B5}"/>
              </a:ext>
            </a:extLst>
          </p:cNvPr>
          <p:cNvPicPr>
            <a:picLocks noChangeAspect="1"/>
          </p:cNvPicPr>
          <p:nvPr userDrawn="1"/>
        </p:nvPicPr>
        <p:blipFill>
          <a:blip r:embed="rId2"/>
          <a:stretch>
            <a:fillRect/>
          </a:stretch>
        </p:blipFill>
        <p:spPr>
          <a:xfrm>
            <a:off x="9645197" y="609090"/>
            <a:ext cx="1960497" cy="452422"/>
          </a:xfrm>
          <a:prstGeom prst="rect">
            <a:avLst/>
          </a:prstGeom>
        </p:spPr>
      </p:pic>
      <p:sp>
        <p:nvSpPr>
          <p:cNvPr id="3" name="Tijdelijke aanduiding voor inhoud 2">
            <a:extLst>
              <a:ext uri="{FF2B5EF4-FFF2-40B4-BE49-F238E27FC236}">
                <a16:creationId xmlns:a16="http://schemas.microsoft.com/office/drawing/2014/main" id="{02817885-3D0A-2B9A-B14A-0D286841DC5C}"/>
              </a:ext>
            </a:extLst>
          </p:cNvPr>
          <p:cNvSpPr>
            <a:spLocks noGrp="1"/>
          </p:cNvSpPr>
          <p:nvPr>
            <p:ph idx="1" hasCustomPrompt="1"/>
          </p:nvPr>
        </p:nvSpPr>
        <p:spPr>
          <a:xfrm>
            <a:off x="741363" y="2264543"/>
            <a:ext cx="5039197" cy="3912420"/>
          </a:xfrm>
        </p:spPr>
        <p:txBody>
          <a:bodyPr>
            <a:normAutofit/>
          </a:bodyPr>
          <a:lstStyle>
            <a:lvl1pPr marL="312738" indent="-312738">
              <a:buSzPct val="120000"/>
              <a:buFontTx/>
              <a:buBlip>
                <a:blip r:embed="rId3"/>
              </a:buBlip>
              <a:tabLst/>
              <a:defRPr sz="1600"/>
            </a:lvl1pPr>
          </a:lstStyle>
          <a:p>
            <a:pPr lvl="0"/>
            <a:r>
              <a:rPr lang="nl-NL" dirty="0"/>
              <a:t>Tekst in opsomming</a:t>
            </a:r>
          </a:p>
        </p:txBody>
      </p:sp>
      <p:sp>
        <p:nvSpPr>
          <p:cNvPr id="5" name="Tijdelijke aanduiding voor tekst 13">
            <a:extLst>
              <a:ext uri="{FF2B5EF4-FFF2-40B4-BE49-F238E27FC236}">
                <a16:creationId xmlns:a16="http://schemas.microsoft.com/office/drawing/2014/main" id="{7F55BCF4-AE61-9568-3C1B-9E45BFF03FC5}"/>
              </a:ext>
            </a:extLst>
          </p:cNvPr>
          <p:cNvSpPr>
            <a:spLocks noGrp="1"/>
          </p:cNvSpPr>
          <p:nvPr>
            <p:ph type="body" sz="quarter" idx="10" hasCustomPrompt="1"/>
          </p:nvPr>
        </p:nvSpPr>
        <p:spPr>
          <a:xfrm>
            <a:off x="741363" y="1692275"/>
            <a:ext cx="5039197" cy="357188"/>
          </a:xfrm>
        </p:spPr>
        <p:txBody>
          <a:bodyPr>
            <a:noAutofit/>
          </a:bodyPr>
          <a:lstStyle>
            <a:lvl1pPr marL="0" indent="0">
              <a:buNone/>
              <a:defRPr sz="2200" b="1"/>
            </a:lvl1pPr>
          </a:lstStyle>
          <a:p>
            <a:pPr lvl="0"/>
            <a:r>
              <a:rPr lang="nl-NL" dirty="0" err="1"/>
              <a:t>Sub-titel</a:t>
            </a:r>
            <a:endParaRPr lang="nl-NL" dirty="0"/>
          </a:p>
        </p:txBody>
      </p:sp>
      <p:sp>
        <p:nvSpPr>
          <p:cNvPr id="6" name="Tijdelijke aanduiding voor inhoud 2">
            <a:extLst>
              <a:ext uri="{FF2B5EF4-FFF2-40B4-BE49-F238E27FC236}">
                <a16:creationId xmlns:a16="http://schemas.microsoft.com/office/drawing/2014/main" id="{36DD8B6E-76F7-155F-22CC-91A8F48747D2}"/>
              </a:ext>
            </a:extLst>
          </p:cNvPr>
          <p:cNvSpPr>
            <a:spLocks noGrp="1"/>
          </p:cNvSpPr>
          <p:nvPr>
            <p:ph idx="11" hasCustomPrompt="1"/>
          </p:nvPr>
        </p:nvSpPr>
        <p:spPr>
          <a:xfrm>
            <a:off x="6411440" y="2264543"/>
            <a:ext cx="5039197" cy="3912420"/>
          </a:xfrm>
        </p:spPr>
        <p:txBody>
          <a:bodyPr>
            <a:normAutofit/>
          </a:bodyPr>
          <a:lstStyle>
            <a:lvl1pPr marL="312738" indent="-312738">
              <a:buSzPct val="120000"/>
              <a:buFontTx/>
              <a:buBlip>
                <a:blip r:embed="rId3"/>
              </a:buBlip>
              <a:tabLst/>
              <a:defRPr sz="1600"/>
            </a:lvl1pPr>
          </a:lstStyle>
          <a:p>
            <a:pPr lvl="0"/>
            <a:r>
              <a:rPr lang="nl-NL" dirty="0"/>
              <a:t>Tekst in opsomming</a:t>
            </a:r>
          </a:p>
        </p:txBody>
      </p:sp>
      <p:sp>
        <p:nvSpPr>
          <p:cNvPr id="8" name="Tijdelijke aanduiding voor tekst 13">
            <a:extLst>
              <a:ext uri="{FF2B5EF4-FFF2-40B4-BE49-F238E27FC236}">
                <a16:creationId xmlns:a16="http://schemas.microsoft.com/office/drawing/2014/main" id="{D7FD94A6-6C8B-339B-3133-4D5F481D7C4F}"/>
              </a:ext>
            </a:extLst>
          </p:cNvPr>
          <p:cNvSpPr>
            <a:spLocks noGrp="1"/>
          </p:cNvSpPr>
          <p:nvPr>
            <p:ph type="body" sz="quarter" idx="12" hasCustomPrompt="1"/>
          </p:nvPr>
        </p:nvSpPr>
        <p:spPr>
          <a:xfrm>
            <a:off x="6411440" y="1692275"/>
            <a:ext cx="5039197" cy="357188"/>
          </a:xfrm>
        </p:spPr>
        <p:txBody>
          <a:bodyPr>
            <a:noAutofit/>
          </a:bodyPr>
          <a:lstStyle>
            <a:lvl1pPr marL="0" indent="0">
              <a:buNone/>
              <a:defRPr sz="2200" b="1"/>
            </a:lvl1pPr>
          </a:lstStyle>
          <a:p>
            <a:pPr lvl="0"/>
            <a:r>
              <a:rPr lang="nl-NL" dirty="0" err="1"/>
              <a:t>Sub-titel</a:t>
            </a:r>
            <a:endParaRPr lang="nl-NL" dirty="0"/>
          </a:p>
        </p:txBody>
      </p:sp>
    </p:spTree>
    <p:extLst>
      <p:ext uri="{BB962C8B-B14F-4D97-AF65-F5344CB8AC3E}">
        <p14:creationId xmlns:p14="http://schemas.microsoft.com/office/powerpoint/2010/main" val="785447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indslide-Lichtblauw">
    <p:spTree>
      <p:nvGrpSpPr>
        <p:cNvPr id="1" name=""/>
        <p:cNvGrpSpPr/>
        <p:nvPr/>
      </p:nvGrpSpPr>
      <p:grpSpPr>
        <a:xfrm>
          <a:off x="0" y="0"/>
          <a:ext cx="0" cy="0"/>
          <a:chOff x="0" y="0"/>
          <a:chExt cx="0" cy="0"/>
        </a:xfrm>
      </p:grpSpPr>
      <p:sp>
        <p:nvSpPr>
          <p:cNvPr id="5" name="Tijdelijke aanduiding voor afbeelding 12">
            <a:extLst>
              <a:ext uri="{FF2B5EF4-FFF2-40B4-BE49-F238E27FC236}">
                <a16:creationId xmlns:a16="http://schemas.microsoft.com/office/drawing/2014/main" id="{302C2363-E9ED-C5BE-BDDA-F58B3349C271}"/>
              </a:ext>
            </a:extLst>
          </p:cNvPr>
          <p:cNvSpPr>
            <a:spLocks noGrp="1"/>
          </p:cNvSpPr>
          <p:nvPr>
            <p:ph type="pic" sz="quarter" idx="10"/>
          </p:nvPr>
        </p:nvSpPr>
        <p:spPr>
          <a:xfrm>
            <a:off x="0" y="0"/>
            <a:ext cx="12192000" cy="6858000"/>
          </a:xfrm>
          <a:solidFill>
            <a:srgbClr val="E0F3FD"/>
          </a:solidFill>
        </p:spPr>
        <p:txBody>
          <a:bodyPr anchor="ctr"/>
          <a:lstStyle>
            <a:lvl1pPr marL="0" indent="0" algn="ctr">
              <a:buNone/>
              <a:defRPr>
                <a:solidFill>
                  <a:srgbClr val="129FDA"/>
                </a:solidFill>
              </a:defRPr>
            </a:lvl1pPr>
          </a:lstStyle>
          <a:p>
            <a:r>
              <a:rPr lang="nl-NL"/>
              <a:t>Klik op het pictogram als u een afbeelding wilt toevoegen</a:t>
            </a:r>
            <a:endParaRPr lang="nl-NL" dirty="0"/>
          </a:p>
        </p:txBody>
      </p:sp>
      <p:sp>
        <p:nvSpPr>
          <p:cNvPr id="4" name="Tijdelijke aanduiding voor tekst 19">
            <a:extLst>
              <a:ext uri="{FF2B5EF4-FFF2-40B4-BE49-F238E27FC236}">
                <a16:creationId xmlns:a16="http://schemas.microsoft.com/office/drawing/2014/main" id="{E8E2CE08-99D3-AD94-29D4-4051271C80CC}"/>
              </a:ext>
            </a:extLst>
          </p:cNvPr>
          <p:cNvSpPr>
            <a:spLocks noGrp="1"/>
          </p:cNvSpPr>
          <p:nvPr>
            <p:ph type="body" sz="quarter" idx="12"/>
          </p:nvPr>
        </p:nvSpPr>
        <p:spPr>
          <a:xfrm>
            <a:off x="9645197" y="474140"/>
            <a:ext cx="1960497" cy="736941"/>
          </a:xfrm>
          <a:blipFill>
            <a:blip r:embed="rId2"/>
            <a:srcRect/>
            <a:stretch>
              <a:fillRect t="19290" b="19290"/>
            </a:stretch>
          </a:blipFill>
        </p:spPr>
        <p:txBody>
          <a:bodyPr>
            <a:normAutofit/>
          </a:bodyPr>
          <a:lstStyle>
            <a:lvl1pPr marL="0" indent="0">
              <a:buNone/>
              <a:defRPr sz="100">
                <a:solidFill>
                  <a:srgbClr val="DDEAF7"/>
                </a:solidFill>
              </a:defRPr>
            </a:lvl1pPr>
          </a:lstStyle>
          <a:p>
            <a:pPr lvl="0"/>
            <a:r>
              <a:rPr lang="nl-NL"/>
              <a:t>Klikken om de tekststijl van het model te bewerken</a:t>
            </a:r>
          </a:p>
        </p:txBody>
      </p:sp>
      <p:sp>
        <p:nvSpPr>
          <p:cNvPr id="2" name="Titel 1">
            <a:extLst>
              <a:ext uri="{FF2B5EF4-FFF2-40B4-BE49-F238E27FC236}">
                <a16:creationId xmlns:a16="http://schemas.microsoft.com/office/drawing/2014/main" id="{3694F096-3B5D-6107-A777-B18407364C62}"/>
              </a:ext>
            </a:extLst>
          </p:cNvPr>
          <p:cNvSpPr>
            <a:spLocks noGrp="1"/>
          </p:cNvSpPr>
          <p:nvPr>
            <p:ph type="title" hasCustomPrompt="1"/>
          </p:nvPr>
        </p:nvSpPr>
        <p:spPr>
          <a:xfrm>
            <a:off x="2428195" y="4015486"/>
            <a:ext cx="7335609" cy="1753108"/>
          </a:xfrm>
          <a:prstGeom prst="round1Rect">
            <a:avLst/>
          </a:prstGeom>
          <a:solidFill>
            <a:srgbClr val="129FDA"/>
          </a:solidFill>
        </p:spPr>
        <p:txBody>
          <a:bodyPr>
            <a:noAutofit/>
          </a:bodyPr>
          <a:lstStyle>
            <a:lvl1pPr algn="ctr">
              <a:defRPr sz="9600" b="1">
                <a:solidFill>
                  <a:schemeClr val="bg1"/>
                </a:solidFill>
              </a:defRPr>
            </a:lvl1pPr>
          </a:lstStyle>
          <a:p>
            <a:r>
              <a:rPr lang="nl-NL" dirty="0"/>
              <a:t>Afsluiter</a:t>
            </a:r>
          </a:p>
        </p:txBody>
      </p:sp>
    </p:spTree>
    <p:extLst>
      <p:ext uri="{BB962C8B-B14F-4D97-AF65-F5344CB8AC3E}">
        <p14:creationId xmlns:p14="http://schemas.microsoft.com/office/powerpoint/2010/main" val="2044738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C7D9507-14E3-A873-9ACF-E8B10CA1BB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F8EEF303-CD17-D76A-DFAF-6EF4FC43D0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EAD4CC7-C13F-D95D-6F02-B2AEFA8727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cs typeface="Calibri" panose="020F0502020204030204" pitchFamily="34" charset="0"/>
              </a:defRPr>
            </a:lvl1pPr>
          </a:lstStyle>
          <a:p>
            <a:fld id="{B9257172-044B-5E40-96C7-59A952273DB6}" type="datetimeFigureOut">
              <a:rPr lang="nl-NL" smtClean="0"/>
              <a:pPr/>
              <a:t>6-2-2026</a:t>
            </a:fld>
            <a:endParaRPr lang="nl-NL"/>
          </a:p>
        </p:txBody>
      </p:sp>
      <p:sp>
        <p:nvSpPr>
          <p:cNvPr id="5" name="Tijdelijke aanduiding voor voettekst 4">
            <a:extLst>
              <a:ext uri="{FF2B5EF4-FFF2-40B4-BE49-F238E27FC236}">
                <a16:creationId xmlns:a16="http://schemas.microsoft.com/office/drawing/2014/main" id="{7EF93BE0-9A33-E828-9224-480509FB5A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cs typeface="Calibri" panose="020F0502020204030204" pitchFamily="34" charset="0"/>
              </a:defRPr>
            </a:lvl1pPr>
          </a:lstStyle>
          <a:p>
            <a:endParaRPr lang="nl-NL"/>
          </a:p>
        </p:txBody>
      </p:sp>
      <p:sp>
        <p:nvSpPr>
          <p:cNvPr id="6" name="Tijdelijke aanduiding voor dianummer 5">
            <a:extLst>
              <a:ext uri="{FF2B5EF4-FFF2-40B4-BE49-F238E27FC236}">
                <a16:creationId xmlns:a16="http://schemas.microsoft.com/office/drawing/2014/main" id="{3D524384-848F-EB65-ABD3-494B570827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cs typeface="Calibri" panose="020F0502020204030204" pitchFamily="34" charset="0"/>
              </a:defRPr>
            </a:lvl1pPr>
          </a:lstStyle>
          <a:p>
            <a:fld id="{46CC11CF-2C28-554B-A6A9-52905D2E8EFB}" type="slidenum">
              <a:rPr lang="nl-NL" smtClean="0"/>
              <a:pPr/>
              <a:t>‹nr.›</a:t>
            </a:fld>
            <a:endParaRPr lang="nl-NL"/>
          </a:p>
        </p:txBody>
      </p:sp>
    </p:spTree>
    <p:extLst>
      <p:ext uri="{BB962C8B-B14F-4D97-AF65-F5344CB8AC3E}">
        <p14:creationId xmlns:p14="http://schemas.microsoft.com/office/powerpoint/2010/main" val="1249715016"/>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4" r:id="rId3"/>
    <p:sldLayoutId id="2147483656" r:id="rId4"/>
    <p:sldLayoutId id="2147483657" r:id="rId5"/>
    <p:sldLayoutId id="2147483659" r:id="rId6"/>
    <p:sldLayoutId id="2147483658" r:id="rId7"/>
    <p:sldLayoutId id="2147483655" r:id="rId8"/>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descr="Afbeelding met tekst, kleding, schermopname, Menselijk gezicht&#10;&#10;Door AI gegenereerde inhoud is mogelijk onjuist.">
            <a:extLst>
              <a:ext uri="{FF2B5EF4-FFF2-40B4-BE49-F238E27FC236}">
                <a16:creationId xmlns:a16="http://schemas.microsoft.com/office/drawing/2014/main" id="{401BB382-23AF-A9EF-CABD-F57AD3E60712}"/>
              </a:ext>
            </a:extLst>
          </p:cNvPr>
          <p:cNvPicPr>
            <a:picLocks noGrp="1" noChangeAspect="1"/>
          </p:cNvPicPr>
          <p:nvPr>
            <p:ph type="pic" sz="quarter" idx="10"/>
          </p:nvPr>
        </p:nvPicPr>
        <p:blipFill>
          <a:blip r:embed="rId2"/>
          <a:srcRect/>
          <a:stretch>
            <a:fillRect/>
          </a:stretch>
        </p:blipFill>
        <p:spPr/>
      </p:pic>
    </p:spTree>
    <p:extLst>
      <p:ext uri="{BB962C8B-B14F-4D97-AF65-F5344CB8AC3E}">
        <p14:creationId xmlns:p14="http://schemas.microsoft.com/office/powerpoint/2010/main" val="2931705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1F96F-82BE-7D18-7DBC-EC88D7AA8FE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38C9077-2B13-2C34-FEF4-7780FBC587E2}"/>
              </a:ext>
            </a:extLst>
          </p:cNvPr>
          <p:cNvSpPr>
            <a:spLocks noGrp="1"/>
          </p:cNvSpPr>
          <p:nvPr>
            <p:ph type="title"/>
          </p:nvPr>
        </p:nvSpPr>
        <p:spPr>
          <a:xfrm>
            <a:off x="742122" y="836818"/>
            <a:ext cx="4452730" cy="713685"/>
          </a:xfrm>
        </p:spPr>
        <p:txBody>
          <a:bodyPr anchor="ctr">
            <a:normAutofit/>
          </a:bodyPr>
          <a:lstStyle/>
          <a:p>
            <a:r>
              <a:rPr lang="nl-NL" sz="3800" dirty="0"/>
              <a:t>Extreme nood</a:t>
            </a:r>
          </a:p>
        </p:txBody>
      </p:sp>
      <p:pic>
        <p:nvPicPr>
          <p:cNvPr id="4" name="Afbeelding 3" descr="Afbeelding met kleding, persoon, Menselijk gezicht, overdekt&#10;&#10;Door AI gegenereerde inhoud is mogelijk onjuist.">
            <a:extLst>
              <a:ext uri="{FF2B5EF4-FFF2-40B4-BE49-F238E27FC236}">
                <a16:creationId xmlns:a16="http://schemas.microsoft.com/office/drawing/2014/main" id="{C3505AEE-9ACC-54CA-E861-35AE24056DB9}"/>
              </a:ext>
            </a:extLst>
          </p:cNvPr>
          <p:cNvPicPr>
            <a:picLocks noChangeAspect="1"/>
          </p:cNvPicPr>
          <p:nvPr/>
        </p:nvPicPr>
        <p:blipFill>
          <a:blip r:embed="rId3"/>
          <a:stretch>
            <a:fillRect/>
          </a:stretch>
        </p:blipFill>
        <p:spPr>
          <a:xfrm>
            <a:off x="7716742" y="1381991"/>
            <a:ext cx="3091864" cy="4612030"/>
          </a:xfrm>
          <a:prstGeom prst="rect">
            <a:avLst/>
          </a:prstGeom>
          <a:effectLst>
            <a:outerShdw blurRad="50800" dist="38100" dir="2700000" algn="tl" rotWithShape="0">
              <a:prstClr val="black">
                <a:alpha val="40000"/>
              </a:prstClr>
            </a:outerShdw>
          </a:effectLst>
        </p:spPr>
      </p:pic>
      <p:sp>
        <p:nvSpPr>
          <p:cNvPr id="3" name="Tijdelijke aanduiding voor inhoud 7">
            <a:extLst>
              <a:ext uri="{FF2B5EF4-FFF2-40B4-BE49-F238E27FC236}">
                <a16:creationId xmlns:a16="http://schemas.microsoft.com/office/drawing/2014/main" id="{96D4DA4A-FC03-6888-4C99-F34EB7412048}"/>
              </a:ext>
            </a:extLst>
          </p:cNvPr>
          <p:cNvSpPr>
            <a:spLocks noGrp="1"/>
          </p:cNvSpPr>
          <p:nvPr>
            <p:ph idx="1"/>
          </p:nvPr>
        </p:nvSpPr>
        <p:spPr>
          <a:xfrm>
            <a:off x="741363" y="2264543"/>
            <a:ext cx="6417973" cy="3912420"/>
          </a:xfrm>
        </p:spPr>
        <p:txBody>
          <a:bodyPr>
            <a:normAutofit/>
          </a:bodyPr>
          <a:lstStyle/>
          <a:p>
            <a:pPr>
              <a:buClr>
                <a:srgbClr val="129FDA"/>
              </a:buClr>
              <a:buFont typeface="Arial" panose="020B0604020202020204" pitchFamily="34" charset="0"/>
              <a:buChar char="•"/>
            </a:pPr>
            <a:r>
              <a:rPr lang="nl-NL" sz="2400" dirty="0"/>
              <a:t>De </a:t>
            </a:r>
            <a:r>
              <a:rPr lang="nl-NL" sz="2400" b="1" dirty="0"/>
              <a:t>nood in Oekraïne </a:t>
            </a:r>
            <a:r>
              <a:rPr lang="nl-NL" sz="2400" dirty="0"/>
              <a:t>is extreem groot.</a:t>
            </a:r>
          </a:p>
          <a:p>
            <a:pPr>
              <a:buClr>
                <a:srgbClr val="129FDA"/>
              </a:buClr>
              <a:buFont typeface="Arial" panose="020B0604020202020204" pitchFamily="34" charset="0"/>
              <a:buChar char="•"/>
            </a:pPr>
            <a:r>
              <a:rPr lang="nl-NL" sz="2400" dirty="0"/>
              <a:t>Miljoenen mensen hebben </a:t>
            </a:r>
            <a:r>
              <a:rPr lang="nl-NL" sz="2400" b="1" dirty="0"/>
              <a:t>geen verwarming, elektriciteit en water</a:t>
            </a:r>
            <a:r>
              <a:rPr lang="nl-NL" sz="2400" dirty="0"/>
              <a:t>.</a:t>
            </a:r>
          </a:p>
          <a:p>
            <a:pPr>
              <a:buClr>
                <a:srgbClr val="129FDA"/>
              </a:buClr>
              <a:buFont typeface="Arial" panose="020B0604020202020204" pitchFamily="34" charset="0"/>
              <a:buChar char="•"/>
            </a:pPr>
            <a:r>
              <a:rPr lang="nl-NL" sz="2400" dirty="0"/>
              <a:t>Temperaturen zijn gedaald tot – 20 graden. Het is de </a:t>
            </a:r>
            <a:r>
              <a:rPr lang="nl-NL" sz="2400" b="1" dirty="0"/>
              <a:t>koudste winter </a:t>
            </a:r>
            <a:r>
              <a:rPr lang="nl-NL" sz="2400" dirty="0"/>
              <a:t>ooit.</a:t>
            </a:r>
          </a:p>
          <a:p>
            <a:pPr>
              <a:buClr>
                <a:srgbClr val="129FDA"/>
              </a:buClr>
              <a:buFont typeface="Arial" panose="020B0604020202020204" pitchFamily="34" charset="0"/>
              <a:buChar char="•"/>
            </a:pPr>
            <a:r>
              <a:rPr lang="nl-NL" sz="2400" dirty="0"/>
              <a:t>Vooral </a:t>
            </a:r>
            <a:r>
              <a:rPr lang="nl-NL" sz="2400" b="1" dirty="0"/>
              <a:t>kwetsbare groepen </a:t>
            </a:r>
            <a:r>
              <a:rPr lang="nl-NL" sz="2400" dirty="0"/>
              <a:t>zoals ouderen en mensen met een beperking houden het niet langer vol.</a:t>
            </a:r>
          </a:p>
        </p:txBody>
      </p:sp>
    </p:spTree>
    <p:extLst>
      <p:ext uri="{BB962C8B-B14F-4D97-AF65-F5344CB8AC3E}">
        <p14:creationId xmlns:p14="http://schemas.microsoft.com/office/powerpoint/2010/main" val="43367826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8F7D2-9F92-0402-C2B7-283D5CF5BE9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816D1BF-D2D0-2AF2-F5DA-D6FB1E665121}"/>
              </a:ext>
            </a:extLst>
          </p:cNvPr>
          <p:cNvSpPr>
            <a:spLocks noGrp="1"/>
          </p:cNvSpPr>
          <p:nvPr>
            <p:ph type="title"/>
          </p:nvPr>
        </p:nvSpPr>
        <p:spPr>
          <a:xfrm>
            <a:off x="742122" y="836818"/>
            <a:ext cx="4452730" cy="713685"/>
          </a:xfrm>
        </p:spPr>
        <p:txBody>
          <a:bodyPr anchor="ctr">
            <a:normAutofit/>
          </a:bodyPr>
          <a:lstStyle/>
          <a:p>
            <a:r>
              <a:rPr lang="nl-NL" sz="3800" dirty="0"/>
              <a:t>Dorcas helpt direct</a:t>
            </a:r>
          </a:p>
        </p:txBody>
      </p:sp>
      <p:sp>
        <p:nvSpPr>
          <p:cNvPr id="8" name="Tijdelijke aanduiding voor inhoud 7">
            <a:extLst>
              <a:ext uri="{FF2B5EF4-FFF2-40B4-BE49-F238E27FC236}">
                <a16:creationId xmlns:a16="http://schemas.microsoft.com/office/drawing/2014/main" id="{92561E6C-8E73-71B8-F38B-C21B2C8AE2BA}"/>
              </a:ext>
            </a:extLst>
          </p:cNvPr>
          <p:cNvSpPr>
            <a:spLocks noGrp="1"/>
          </p:cNvSpPr>
          <p:nvPr>
            <p:ph idx="1"/>
          </p:nvPr>
        </p:nvSpPr>
        <p:spPr>
          <a:xfrm>
            <a:off x="741363" y="2264543"/>
            <a:ext cx="6417973" cy="3912420"/>
          </a:xfrm>
        </p:spPr>
        <p:txBody>
          <a:bodyPr>
            <a:normAutofit/>
          </a:bodyPr>
          <a:lstStyle/>
          <a:p>
            <a:pPr>
              <a:buClr>
                <a:srgbClr val="129FDA"/>
              </a:buClr>
              <a:buFont typeface="Arial" panose="020B0604020202020204" pitchFamily="34" charset="0"/>
              <a:buChar char="•"/>
            </a:pPr>
            <a:r>
              <a:rPr lang="nl-NL" sz="2400" dirty="0"/>
              <a:t>Dorcas werkt al in dit gebied en wil </a:t>
            </a:r>
            <a:br>
              <a:rPr lang="nl-NL" sz="2400" dirty="0"/>
            </a:br>
            <a:r>
              <a:rPr lang="nl-NL" sz="2400" dirty="0"/>
              <a:t>graag de </a:t>
            </a:r>
            <a:r>
              <a:rPr lang="nl-NL" sz="2400" b="1" dirty="0"/>
              <a:t>hulp opschalen</a:t>
            </a:r>
            <a:r>
              <a:rPr lang="nl-NL" sz="2400" dirty="0"/>
              <a:t>.</a:t>
            </a:r>
          </a:p>
          <a:p>
            <a:pPr>
              <a:buClr>
                <a:srgbClr val="129FDA"/>
              </a:buClr>
              <a:buFont typeface="Arial" panose="020B0604020202020204" pitchFamily="34" charset="0"/>
              <a:buChar char="•"/>
            </a:pPr>
            <a:r>
              <a:rPr lang="nl-NL" sz="2400" dirty="0"/>
              <a:t>Concreet helpt Dorcas met </a:t>
            </a:r>
            <a:r>
              <a:rPr lang="nl-NL" sz="2400" b="1" dirty="0"/>
              <a:t>warmte- en  energiekits</a:t>
            </a:r>
            <a:r>
              <a:rPr lang="nl-NL" sz="2400" dirty="0"/>
              <a:t>.</a:t>
            </a:r>
          </a:p>
          <a:p>
            <a:pPr>
              <a:buClr>
                <a:srgbClr val="129FDA"/>
              </a:buClr>
              <a:buFont typeface="Arial" panose="020B0604020202020204" pitchFamily="34" charset="0"/>
              <a:buChar char="•"/>
            </a:pPr>
            <a:r>
              <a:rPr lang="nl-NL" sz="2400" dirty="0"/>
              <a:t>Juist voor de mensen die de hulp </a:t>
            </a:r>
            <a:r>
              <a:rPr lang="nl-NL" sz="2400" b="1" dirty="0"/>
              <a:t>het hardst nodig hebben </a:t>
            </a:r>
            <a:r>
              <a:rPr lang="nl-NL" sz="2400" dirty="0"/>
              <a:t>staat Dorcas klaar.</a:t>
            </a:r>
            <a:br>
              <a:rPr lang="nl-NL" sz="2400" dirty="0"/>
            </a:br>
            <a:endParaRPr lang="nl-NL" sz="2400" dirty="0"/>
          </a:p>
          <a:p>
            <a:pPr>
              <a:buClr>
                <a:srgbClr val="129FDA"/>
              </a:buClr>
              <a:buFont typeface="Arial" panose="020B0604020202020204" pitchFamily="34" charset="0"/>
              <a:buChar char="•"/>
            </a:pPr>
            <a:r>
              <a:rPr lang="nl-NL" sz="2400" dirty="0"/>
              <a:t>Geef daarom </a:t>
            </a:r>
            <a:r>
              <a:rPr lang="nl-NL" sz="2400" b="1" dirty="0"/>
              <a:t>vandaag</a:t>
            </a:r>
            <a:r>
              <a:rPr lang="nl-NL" sz="2400" dirty="0"/>
              <a:t> aan de collecte.</a:t>
            </a:r>
          </a:p>
        </p:txBody>
      </p:sp>
      <p:pic>
        <p:nvPicPr>
          <p:cNvPr id="5" name="Afbeelding 4" descr="Afbeelding met kleding, persoon, jasje, Menselijk gezicht&#10;&#10;Door AI gegenereerde inhoud is mogelijk onjuist.">
            <a:extLst>
              <a:ext uri="{FF2B5EF4-FFF2-40B4-BE49-F238E27FC236}">
                <a16:creationId xmlns:a16="http://schemas.microsoft.com/office/drawing/2014/main" id="{0F19F7B8-A0D8-4817-FACD-C48BE7E6F3AB}"/>
              </a:ext>
            </a:extLst>
          </p:cNvPr>
          <p:cNvPicPr>
            <a:picLocks noChangeAspect="1"/>
          </p:cNvPicPr>
          <p:nvPr/>
        </p:nvPicPr>
        <p:blipFill>
          <a:blip r:embed="rId3"/>
          <a:stretch>
            <a:fillRect/>
          </a:stretch>
        </p:blipFill>
        <p:spPr>
          <a:xfrm>
            <a:off x="7159336" y="2108451"/>
            <a:ext cx="4230427" cy="282472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076658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8E205-2B74-3EEC-74F4-D5D7A606AED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17F45B8-D6E9-2C95-67C2-789BE1701D8C}"/>
              </a:ext>
            </a:extLst>
          </p:cNvPr>
          <p:cNvSpPr>
            <a:spLocks noGrp="1"/>
          </p:cNvSpPr>
          <p:nvPr>
            <p:ph type="title"/>
          </p:nvPr>
        </p:nvSpPr>
        <p:spPr>
          <a:xfrm>
            <a:off x="742122" y="836818"/>
            <a:ext cx="4452730" cy="713685"/>
          </a:xfrm>
        </p:spPr>
        <p:txBody>
          <a:bodyPr anchor="ctr">
            <a:normAutofit/>
          </a:bodyPr>
          <a:lstStyle/>
          <a:p>
            <a:r>
              <a:rPr lang="nl-NL" sz="3800" dirty="0"/>
              <a:t>Inhoud energiekits</a:t>
            </a:r>
          </a:p>
        </p:txBody>
      </p:sp>
      <p:sp>
        <p:nvSpPr>
          <p:cNvPr id="8" name="Tijdelijke aanduiding voor inhoud 7">
            <a:extLst>
              <a:ext uri="{FF2B5EF4-FFF2-40B4-BE49-F238E27FC236}">
                <a16:creationId xmlns:a16="http://schemas.microsoft.com/office/drawing/2014/main" id="{46A6BB4A-A437-7CE5-39D7-E04DD0B2E68B}"/>
              </a:ext>
            </a:extLst>
          </p:cNvPr>
          <p:cNvSpPr>
            <a:spLocks noGrp="1"/>
          </p:cNvSpPr>
          <p:nvPr>
            <p:ph idx="1"/>
          </p:nvPr>
        </p:nvSpPr>
        <p:spPr>
          <a:xfrm>
            <a:off x="741363" y="2264543"/>
            <a:ext cx="6417973" cy="3912420"/>
          </a:xfrm>
        </p:spPr>
        <p:txBody>
          <a:bodyPr>
            <a:normAutofit/>
          </a:bodyPr>
          <a:lstStyle/>
          <a:p>
            <a:pPr>
              <a:buClr>
                <a:srgbClr val="129FDA"/>
              </a:buClr>
              <a:buFont typeface="Arial" panose="020B0604020202020204" pitchFamily="34" charset="0"/>
              <a:buChar char="•"/>
            </a:pPr>
            <a:r>
              <a:rPr lang="nl-NL" sz="2400" dirty="0"/>
              <a:t>Mini draagbaar gasfornuis met gaspatronen voor 3 maanden</a:t>
            </a:r>
          </a:p>
          <a:p>
            <a:pPr>
              <a:buClr>
                <a:srgbClr val="129FDA"/>
              </a:buClr>
              <a:buFont typeface="Arial" panose="020B0604020202020204" pitchFamily="34" charset="0"/>
              <a:buChar char="•"/>
            </a:pPr>
            <a:r>
              <a:rPr lang="nl-NL" sz="2400" dirty="0"/>
              <a:t>1 oplaadbare zaklamp</a:t>
            </a:r>
          </a:p>
          <a:p>
            <a:pPr>
              <a:buClr>
                <a:srgbClr val="129FDA"/>
              </a:buClr>
              <a:buFont typeface="Arial" panose="020B0604020202020204" pitchFamily="34" charset="0"/>
              <a:buChar char="•"/>
            </a:pPr>
            <a:r>
              <a:rPr lang="nl-NL" sz="2400" dirty="0"/>
              <a:t>1 isolatiedeken</a:t>
            </a:r>
          </a:p>
          <a:p>
            <a:pPr>
              <a:buClr>
                <a:srgbClr val="129FDA"/>
              </a:buClr>
              <a:buFont typeface="Arial" panose="020B0604020202020204" pitchFamily="34" charset="0"/>
              <a:buChar char="•"/>
            </a:pPr>
            <a:r>
              <a:rPr lang="nl-NL" sz="2400" dirty="0"/>
              <a:t>1 slaapzak geschikt voor extreme kou</a:t>
            </a:r>
          </a:p>
          <a:p>
            <a:pPr>
              <a:buClr>
                <a:srgbClr val="129FDA"/>
              </a:buClr>
              <a:buFont typeface="Arial" panose="020B0604020202020204" pitchFamily="34" charset="0"/>
              <a:buChar char="•"/>
            </a:pPr>
            <a:r>
              <a:rPr lang="nl-NL" sz="2400" dirty="0"/>
              <a:t>1 powerbank</a:t>
            </a:r>
          </a:p>
          <a:p>
            <a:pPr>
              <a:buClr>
                <a:srgbClr val="129FDA"/>
              </a:buClr>
              <a:buFont typeface="Arial" panose="020B0604020202020204" pitchFamily="34" charset="0"/>
              <a:buChar char="•"/>
            </a:pPr>
            <a:r>
              <a:rPr lang="nl-NL" sz="2400" dirty="0"/>
              <a:t>1 thermosfles</a:t>
            </a:r>
          </a:p>
        </p:txBody>
      </p:sp>
      <p:pic>
        <p:nvPicPr>
          <p:cNvPr id="4" name="Afbeelding 3" descr="Afbeelding met accessoire, Bagage en tassen, Dagelijks gebruik, tas&#10;&#10;Door AI gegenereerde inhoud is mogelijk onjuist.">
            <a:extLst>
              <a:ext uri="{FF2B5EF4-FFF2-40B4-BE49-F238E27FC236}">
                <a16:creationId xmlns:a16="http://schemas.microsoft.com/office/drawing/2014/main" id="{26CE1D77-83E9-FB15-8A2E-AA0FD20B6906}"/>
              </a:ext>
            </a:extLst>
          </p:cNvPr>
          <p:cNvPicPr>
            <a:picLocks noChangeAspect="1"/>
          </p:cNvPicPr>
          <p:nvPr/>
        </p:nvPicPr>
        <p:blipFill>
          <a:blip r:embed="rId3"/>
          <a:stretch>
            <a:fillRect/>
          </a:stretch>
        </p:blipFill>
        <p:spPr>
          <a:xfrm>
            <a:off x="7564582" y="2264543"/>
            <a:ext cx="4142509" cy="2761673"/>
          </a:xfrm>
          <a:prstGeom prst="rect">
            <a:avLst/>
          </a:prstGeom>
        </p:spPr>
      </p:pic>
    </p:spTree>
    <p:extLst>
      <p:ext uri="{BB962C8B-B14F-4D97-AF65-F5344CB8AC3E}">
        <p14:creationId xmlns:p14="http://schemas.microsoft.com/office/powerpoint/2010/main" val="392230827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BB84F-9DE8-9ED0-ED80-69D0C07BBED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B175068-E1DA-B461-FC74-21C781745C26}"/>
              </a:ext>
            </a:extLst>
          </p:cNvPr>
          <p:cNvSpPr>
            <a:spLocks noGrp="1"/>
          </p:cNvSpPr>
          <p:nvPr>
            <p:ph type="title"/>
          </p:nvPr>
        </p:nvSpPr>
        <p:spPr>
          <a:xfrm>
            <a:off x="386499" y="817964"/>
            <a:ext cx="5260156" cy="713685"/>
          </a:xfrm>
        </p:spPr>
        <p:txBody>
          <a:bodyPr anchor="ctr">
            <a:normAutofit/>
          </a:bodyPr>
          <a:lstStyle/>
          <a:p>
            <a:r>
              <a:rPr lang="nl-NL" sz="3000" dirty="0"/>
              <a:t>Namens onze medewerkers</a:t>
            </a:r>
          </a:p>
        </p:txBody>
      </p:sp>
      <p:sp>
        <p:nvSpPr>
          <p:cNvPr id="7" name="Tijdelijke aanduiding voor inhoud 7">
            <a:extLst>
              <a:ext uri="{FF2B5EF4-FFF2-40B4-BE49-F238E27FC236}">
                <a16:creationId xmlns:a16="http://schemas.microsoft.com/office/drawing/2014/main" id="{239EFB38-B39E-DA47-9A19-4699B9B89D77}"/>
              </a:ext>
            </a:extLst>
          </p:cNvPr>
          <p:cNvSpPr>
            <a:spLocks noGrp="1"/>
          </p:cNvSpPr>
          <p:nvPr>
            <p:ph idx="1"/>
          </p:nvPr>
        </p:nvSpPr>
        <p:spPr>
          <a:xfrm>
            <a:off x="471149" y="1771333"/>
            <a:ext cx="6417973" cy="440950"/>
          </a:xfrm>
        </p:spPr>
        <p:txBody>
          <a:bodyPr>
            <a:normAutofit/>
          </a:bodyPr>
          <a:lstStyle/>
          <a:p>
            <a:pPr marL="0" indent="0">
              <a:buClr>
                <a:srgbClr val="129FDA"/>
              </a:buClr>
              <a:buNone/>
            </a:pPr>
            <a:r>
              <a:rPr lang="nl-NL" sz="2400" dirty="0"/>
              <a:t>Heel hartelijk dank!</a:t>
            </a:r>
          </a:p>
        </p:txBody>
      </p:sp>
    </p:spTree>
    <p:extLst>
      <p:ext uri="{BB962C8B-B14F-4D97-AF65-F5344CB8AC3E}">
        <p14:creationId xmlns:p14="http://schemas.microsoft.com/office/powerpoint/2010/main" val="1359113291"/>
      </p:ext>
    </p:extLst>
  </p:cSld>
  <p:clrMapOvr>
    <a:masterClrMapping/>
  </p:clrMapOvr>
  <p:transition>
    <p:fade/>
  </p:transition>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Template-Dorcas-lichtblauw-2024" id="{FE227C25-E7A8-7147-AD94-F134E0F8B88C}" vid="{EAE99C48-CE1D-DA46-BED7-A8D66E858E3B}"/>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7d82dc8-1985-48cb-8241-8cf54c87f271" xsi:nil="true"/>
    <lcf76f155ced4ddcb4097134ff3c332f xmlns="8408ad3c-1258-4bcd-bc8b-0dd2c20a607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999DA865ADD8419A2CEAC828CF501D" ma:contentTypeVersion="45" ma:contentTypeDescription="Een nieuw document maken." ma:contentTypeScope="" ma:versionID="f630e33a4fef8042185a50f8b9fb8523">
  <xsd:schema xmlns:xsd="http://www.w3.org/2001/XMLSchema" xmlns:xs="http://www.w3.org/2001/XMLSchema" xmlns:p="http://schemas.microsoft.com/office/2006/metadata/properties" xmlns:ns2="a7d82dc8-1985-48cb-8241-8cf54c87f271" xmlns:ns3="8408ad3c-1258-4bcd-bc8b-0dd2c20a6078" targetNamespace="http://schemas.microsoft.com/office/2006/metadata/properties" ma:root="true" ma:fieldsID="0cdc7d12da1978d47f0851971d086fd6" ns2:_="" ns3:_="">
    <xsd:import namespace="a7d82dc8-1985-48cb-8241-8cf54c87f271"/>
    <xsd:import namespace="8408ad3c-1258-4bcd-bc8b-0dd2c20a6078"/>
    <xsd:element name="properties">
      <xsd:complexType>
        <xsd:sequence>
          <xsd:element name="documentManagement">
            <xsd:complexType>
              <xsd:all>
                <xsd:element ref="ns2:SharedWithDetails" minOccurs="0"/>
                <xsd:element ref="ns3:MediaServiceLocatio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d82dc8-1985-48cb-8241-8cf54c87f271" elementFormDefault="qualified">
    <xsd:import namespace="http://schemas.microsoft.com/office/2006/documentManagement/types"/>
    <xsd:import namespace="http://schemas.microsoft.com/office/infopath/2007/PartnerControls"/>
    <xsd:element name="SharedWithDetails" ma:index="8" nillable="true" ma:displayName="Gedeeld met details" ma:internalName="SharedWithDetails" ma:readOnly="true">
      <xsd:simpleType>
        <xsd:restriction base="dms:Note">
          <xsd:maxLength value="255"/>
        </xsd:restriction>
      </xsd:simpleType>
    </xsd:element>
    <xsd:element name="TaxCatchAll" ma:index="15" nillable="true" ma:displayName="Taxonomy Catch All Column" ma:hidden="true" ma:list="{af708945-24e8-4052-acb1-8a782901ea58}" ma:internalName="TaxCatchAll" ma:showField="CatchAllData" ma:web="a7d82dc8-1985-48cb-8241-8cf54c87f27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408ad3c-1258-4bcd-bc8b-0dd2c20a6078" elementFormDefault="qualified">
    <xsd:import namespace="http://schemas.microsoft.com/office/2006/documentManagement/types"/>
    <xsd:import namespace="http://schemas.microsoft.com/office/infopath/2007/PartnerControls"/>
    <xsd:element name="MediaServiceLocation" ma:index="9" nillable="true" ma:displayName="Location" ma:indexed="true" ma:internalName="MediaServiceLocation" ma:readOnly="true">
      <xsd:simpleType>
        <xsd:restriction base="dms:Text"/>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6b4b1d0a-d5e6-4788-b813-28d6ed2ab501"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BillingMetadata" ma:index="18"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3FADB7-64FB-48E6-BEC5-7CB28DB94526}">
  <ds:schemaRefs>
    <ds:schemaRef ds:uri="http://schemas.microsoft.com/sharepoint/v3/contenttype/forms"/>
  </ds:schemaRefs>
</ds:datastoreItem>
</file>

<file path=customXml/itemProps2.xml><?xml version="1.0" encoding="utf-8"?>
<ds:datastoreItem xmlns:ds="http://schemas.openxmlformats.org/officeDocument/2006/customXml" ds:itemID="{EA3788BE-4CEC-4A93-9AE6-CAAE6386EA50}">
  <ds:schemaRefs>
    <ds:schemaRef ds:uri="http://purl.org/dc/elements/1.1/"/>
    <ds:schemaRef ds:uri="http://purl.org/dc/terms/"/>
    <ds:schemaRef ds:uri="http://schemas.openxmlformats.org/package/2006/metadata/core-properties"/>
    <ds:schemaRef ds:uri="http://schemas.microsoft.com/office/2006/documentManagement/types"/>
    <ds:schemaRef ds:uri="http://purl.org/dc/dcmitype/"/>
    <ds:schemaRef ds:uri="http://www.w3.org/XML/1998/namespace"/>
    <ds:schemaRef ds:uri="http://schemas.microsoft.com/office/2006/metadata/properties"/>
    <ds:schemaRef ds:uri="http://schemas.microsoft.com/office/infopath/2007/PartnerControls"/>
    <ds:schemaRef ds:uri="2580251a-0acf-4063-ae95-d57d27faaa41"/>
  </ds:schemaRefs>
</ds:datastoreItem>
</file>

<file path=customXml/itemProps3.xml><?xml version="1.0" encoding="utf-8"?>
<ds:datastoreItem xmlns:ds="http://schemas.openxmlformats.org/officeDocument/2006/customXml" ds:itemID="{271619DB-64B2-4F96-9EE1-454ACB35E68F}"/>
</file>

<file path=docProps/app.xml><?xml version="1.0" encoding="utf-8"?>
<Properties xmlns="http://schemas.openxmlformats.org/officeDocument/2006/extended-properties" xmlns:vt="http://schemas.openxmlformats.org/officeDocument/2006/docPropsVTypes">
  <Template>Dorcas_blue</Template>
  <TotalTime>667</TotalTime>
  <Words>355</Words>
  <Application>Microsoft Office PowerPoint</Application>
  <PresentationFormat>Breedbeeld</PresentationFormat>
  <Paragraphs>27</Paragraphs>
  <Slides>5</Slides>
  <Notes>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5</vt:i4>
      </vt:variant>
    </vt:vector>
  </HeadingPairs>
  <TitlesOfParts>
    <vt:vector size="9" baseType="lpstr">
      <vt:lpstr>Aptos</vt:lpstr>
      <vt:lpstr>Arial</vt:lpstr>
      <vt:lpstr>Calibri</vt:lpstr>
      <vt:lpstr>Kantoorthema</vt:lpstr>
      <vt:lpstr>PowerPoint-presentatie</vt:lpstr>
      <vt:lpstr>Extreme nood</vt:lpstr>
      <vt:lpstr>Dorcas helpt direct</vt:lpstr>
      <vt:lpstr>Inhoud energiekits</vt:lpstr>
      <vt:lpstr>Namens onze medewerkers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Michelle Veraar</dc:creator>
  <cp:lastModifiedBy>Betty Hoekstra</cp:lastModifiedBy>
  <cp:revision>21</cp:revision>
  <dcterms:created xsi:type="dcterms:W3CDTF">2025-05-22T11:02:40Z</dcterms:created>
  <dcterms:modified xsi:type="dcterms:W3CDTF">2026-02-06T15:02:14Z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0x01010005999DA865ADD8419A2CEAC828CF501D</vt:lpwstr>
  </property>
</Properties>
</file>